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9" r:id="rId6"/>
    <p:sldId id="267" r:id="rId7"/>
    <p:sldId id="258" r:id="rId8"/>
    <p:sldId id="266" r:id="rId9"/>
    <p:sldId id="264" r:id="rId10"/>
    <p:sldId id="265" r:id="rId11"/>
  </p:sldIdLst>
  <p:sldSz cx="12192000" cy="6858000"/>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Emergency Procedures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8801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Fire and Tornado Emergency Procedures</a:t>
            </a:r>
            <a:endParaRPr lang="en-US" b="1" dirty="0"/>
          </a:p>
        </p:txBody>
      </p:sp>
      <p:sp>
        <p:nvSpPr>
          <p:cNvPr id="3" name="Content Placeholder 2"/>
          <p:cNvSpPr>
            <a:spLocks noGrp="1"/>
          </p:cNvSpPr>
          <p:nvPr>
            <p:ph idx="1"/>
          </p:nvPr>
        </p:nvSpPr>
        <p:spPr>
          <a:xfrm>
            <a:off x="1154954" y="2332566"/>
            <a:ext cx="9631579" cy="4322233"/>
          </a:xfrm>
        </p:spPr>
        <p:txBody>
          <a:bodyPr>
            <a:noAutofit/>
          </a:bodyPr>
          <a:lstStyle/>
          <a:p>
            <a:r>
              <a:rPr lang="en-US" sz="3600" b="1" dirty="0"/>
              <a:t>Fire Drill: </a:t>
            </a:r>
          </a:p>
          <a:p>
            <a:r>
              <a:rPr lang="en-US" sz="2000" b="1" dirty="0"/>
              <a:t>Follow your teacher’s instructions on where to go.  Each teacher may have a different evacuation route.  Stay with your class for the entire drill.</a:t>
            </a:r>
          </a:p>
          <a:p>
            <a:r>
              <a:rPr lang="en-US" sz="3600" b="1" dirty="0"/>
              <a:t>Tornado Drill: </a:t>
            </a:r>
          </a:p>
          <a:p>
            <a:r>
              <a:rPr lang="en-US" sz="2000" b="1" dirty="0"/>
              <a:t>Follow your teacher’s instruction on where to go. </a:t>
            </a:r>
          </a:p>
          <a:p>
            <a:r>
              <a:rPr lang="en-US" sz="2000" b="1" dirty="0"/>
              <a:t>In the event of a tornado warning kneel down on the floor and face the wall.  Cover your head with your hands and bend towards the wall.</a:t>
            </a:r>
          </a:p>
          <a:p>
            <a:r>
              <a:rPr lang="en-US" sz="2400" b="1" dirty="0"/>
              <a:t>Do you know what to do/where to go in each of your classes if there is a fire or tornado?  If not, please ask.</a:t>
            </a:r>
            <a:endParaRPr lang="en-US" sz="2400" dirty="0"/>
          </a:p>
        </p:txBody>
      </p:sp>
    </p:spTree>
    <p:extLst>
      <p:ext uri="{BB962C8B-B14F-4D97-AF65-F5344CB8AC3E}">
        <p14:creationId xmlns:p14="http://schemas.microsoft.com/office/powerpoint/2010/main" val="31161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2A3D6-0C5A-4DFC-84A2-5D8B86E32DF1}"/>
              </a:ext>
            </a:extLst>
          </p:cNvPr>
          <p:cNvSpPr>
            <a:spLocks noGrp="1"/>
          </p:cNvSpPr>
          <p:nvPr>
            <p:ph type="title"/>
          </p:nvPr>
        </p:nvSpPr>
        <p:spPr/>
        <p:txBody>
          <a:bodyPr/>
          <a:lstStyle/>
          <a:p>
            <a:r>
              <a:rPr lang="en-US" dirty="0"/>
              <a:t>Security Drills</a:t>
            </a:r>
          </a:p>
        </p:txBody>
      </p:sp>
      <p:sp>
        <p:nvSpPr>
          <p:cNvPr id="3" name="Content Placeholder 2">
            <a:extLst>
              <a:ext uri="{FF2B5EF4-FFF2-40B4-BE49-F238E27FC236}">
                <a16:creationId xmlns:a16="http://schemas.microsoft.com/office/drawing/2014/main" id="{520CE26B-EF4F-4607-8541-2BFA899255B6}"/>
              </a:ext>
            </a:extLst>
          </p:cNvPr>
          <p:cNvSpPr>
            <a:spLocks noGrp="1"/>
          </p:cNvSpPr>
          <p:nvPr>
            <p:ph idx="1"/>
          </p:nvPr>
        </p:nvSpPr>
        <p:spPr/>
        <p:txBody>
          <a:bodyPr/>
          <a:lstStyle/>
          <a:p>
            <a:pPr lvl="0"/>
            <a:r>
              <a:rPr lang="en-US" sz="5400" dirty="0">
                <a:solidFill>
                  <a:schemeClr val="tx1">
                    <a:lumMod val="85000"/>
                    <a:lumOff val="15000"/>
                  </a:schemeClr>
                </a:solidFill>
                <a:latin typeface="Consolas" panose="020B0609020204030204" pitchFamily="49" charset="0"/>
              </a:rPr>
              <a:t>Hold</a:t>
            </a:r>
          </a:p>
          <a:p>
            <a:pPr lvl="0"/>
            <a:r>
              <a:rPr lang="en-US" sz="5400" dirty="0">
                <a:solidFill>
                  <a:schemeClr val="tx1">
                    <a:lumMod val="85000"/>
                    <a:lumOff val="15000"/>
                  </a:schemeClr>
                </a:solidFill>
                <a:latin typeface="Consolas" panose="020B0609020204030204" pitchFamily="49" charset="0"/>
              </a:rPr>
              <a:t>Secure (Lockdown)</a:t>
            </a:r>
          </a:p>
          <a:p>
            <a:pPr lvl="0"/>
            <a:r>
              <a:rPr lang="en-US" sz="5400" dirty="0">
                <a:solidFill>
                  <a:schemeClr val="tx1">
                    <a:lumMod val="85000"/>
                    <a:lumOff val="15000"/>
                  </a:schemeClr>
                </a:solidFill>
                <a:latin typeface="Consolas" panose="020B0609020204030204" pitchFamily="49" charset="0"/>
              </a:rPr>
              <a:t>Evacuation</a:t>
            </a:r>
          </a:p>
          <a:p>
            <a:endParaRPr lang="en-US" dirty="0"/>
          </a:p>
        </p:txBody>
      </p:sp>
    </p:spTree>
    <p:extLst>
      <p:ext uri="{BB962C8B-B14F-4D97-AF65-F5344CB8AC3E}">
        <p14:creationId xmlns:p14="http://schemas.microsoft.com/office/powerpoint/2010/main" val="2733800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059146" cy="1172632"/>
          </a:xfrm>
        </p:spPr>
        <p:txBody>
          <a:bodyPr/>
          <a:lstStyle/>
          <a:p>
            <a:pPr lvl="0"/>
            <a:r>
              <a:rPr lang="en-US" sz="3200" dirty="0"/>
              <a:t>Other Emergency Procedures:</a:t>
            </a:r>
            <a:br>
              <a:rPr lang="en-US" sz="3200" b="1" dirty="0"/>
            </a:br>
            <a:r>
              <a:rPr lang="en-US" b="1" dirty="0"/>
              <a:t>Hold: </a:t>
            </a:r>
            <a:r>
              <a:rPr lang="en-US" sz="2800" b="1" dirty="0"/>
              <a:t>There is a disruption in the hallway/building that needs to be attended to by administration. </a:t>
            </a:r>
            <a:br>
              <a:rPr lang="en-US" dirty="0"/>
            </a:br>
            <a:endParaRPr lang="en-US" sz="4000" b="1" dirty="0"/>
          </a:p>
        </p:txBody>
      </p:sp>
      <p:sp>
        <p:nvSpPr>
          <p:cNvPr id="3" name="Content Placeholder 2"/>
          <p:cNvSpPr>
            <a:spLocks noGrp="1"/>
          </p:cNvSpPr>
          <p:nvPr>
            <p:ph idx="1"/>
          </p:nvPr>
        </p:nvSpPr>
        <p:spPr/>
        <p:txBody>
          <a:bodyPr>
            <a:normAutofit/>
          </a:bodyPr>
          <a:lstStyle/>
          <a:p>
            <a:r>
              <a:rPr lang="en-US" sz="2400" dirty="0"/>
              <a:t>All students and staff are asked to stay in their current location. Students in bathroom stay there or go to the nearest classroom. Students in the hallways are asked to enter the closest classroom. </a:t>
            </a:r>
          </a:p>
          <a:p>
            <a:r>
              <a:rPr lang="en-US" sz="2400" dirty="0"/>
              <a:t>Staff will continue to teach class as usual. Remain in your classroom area until dismissed by administration/emergency personnel.  Release may be done via the P. A. system.</a:t>
            </a:r>
          </a:p>
        </p:txBody>
      </p:sp>
    </p:spTree>
    <p:extLst>
      <p:ext uri="{BB962C8B-B14F-4D97-AF65-F5344CB8AC3E}">
        <p14:creationId xmlns:p14="http://schemas.microsoft.com/office/powerpoint/2010/main" val="280421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059146" cy="778932"/>
          </a:xfrm>
        </p:spPr>
        <p:txBody>
          <a:bodyPr/>
          <a:lstStyle/>
          <a:p>
            <a:pPr lvl="0"/>
            <a:r>
              <a:rPr lang="en-US" b="1" dirty="0"/>
              <a:t>Secure:  The school is in lockdown.</a:t>
            </a:r>
            <a:br>
              <a:rPr lang="en-US" b="1" dirty="0"/>
            </a:br>
            <a:r>
              <a:rPr lang="en-US" b="1" dirty="0"/>
              <a:t>HIDE OUT </a:t>
            </a:r>
            <a:br>
              <a:rPr lang="en-US" dirty="0"/>
            </a:br>
            <a:endParaRPr lang="en-US" sz="4000" b="1" dirty="0"/>
          </a:p>
        </p:txBody>
      </p:sp>
      <p:sp>
        <p:nvSpPr>
          <p:cNvPr id="3" name="Content Placeholder 2"/>
          <p:cNvSpPr>
            <a:spLocks noGrp="1"/>
          </p:cNvSpPr>
          <p:nvPr>
            <p:ph idx="1"/>
          </p:nvPr>
        </p:nvSpPr>
        <p:spPr>
          <a:xfrm>
            <a:off x="1154954" y="2324100"/>
            <a:ext cx="8825659" cy="4356100"/>
          </a:xfrm>
        </p:spPr>
        <p:txBody>
          <a:bodyPr>
            <a:normAutofit fontScale="70000" lnSpcReduction="20000"/>
          </a:bodyPr>
          <a:lstStyle/>
          <a:p>
            <a:r>
              <a:rPr lang="en-US" sz="2400" b="1" dirty="0"/>
              <a:t>All students and staff are asked to stay in their current location. Students in bathroom stay there or go to the nearest classroom. Students in the hallways are asked to enter the closest classroom. </a:t>
            </a:r>
          </a:p>
          <a:p>
            <a:r>
              <a:rPr lang="en-US" sz="2400" b="1" dirty="0"/>
              <a:t>Follow your teacher’s instructions and refer to the Hide Out/Get Out procedures posted in the classroom.  </a:t>
            </a:r>
          </a:p>
          <a:p>
            <a:r>
              <a:rPr lang="en-US" sz="2400" b="1" dirty="0"/>
              <a:t>Hide Out</a:t>
            </a:r>
          </a:p>
          <a:p>
            <a:pPr lvl="1"/>
            <a:r>
              <a:rPr lang="en-US" sz="2200" b="1" dirty="0"/>
              <a:t>Close and lock doors</a:t>
            </a:r>
          </a:p>
          <a:p>
            <a:pPr lvl="1"/>
            <a:r>
              <a:rPr lang="en-US" sz="2200" b="1" dirty="0"/>
              <a:t>Turn off lights</a:t>
            </a:r>
          </a:p>
          <a:p>
            <a:pPr lvl="1"/>
            <a:r>
              <a:rPr lang="en-US" sz="2200" b="1" dirty="0"/>
              <a:t>Use furniture to barricade the door</a:t>
            </a:r>
          </a:p>
          <a:p>
            <a:pPr lvl="1"/>
            <a:r>
              <a:rPr lang="en-US" sz="2200" b="1" dirty="0"/>
              <a:t>Hide out of view away from doors and windows</a:t>
            </a:r>
          </a:p>
          <a:p>
            <a:pPr lvl="1"/>
            <a:r>
              <a:rPr lang="en-US" sz="2200" b="1" dirty="0"/>
              <a:t>Remain quiet AND STAY OFF of electronic devices in any form until directed by school staff</a:t>
            </a:r>
          </a:p>
          <a:p>
            <a:pPr lvl="1"/>
            <a:r>
              <a:rPr lang="en-US" sz="2200" b="1" dirty="0"/>
              <a:t>Ignore bells/fire alarms</a:t>
            </a:r>
          </a:p>
          <a:p>
            <a:pPr lvl="1"/>
            <a:r>
              <a:rPr lang="en-US" sz="2200" b="1" dirty="0"/>
              <a:t>Take roll call and record</a:t>
            </a:r>
          </a:p>
          <a:p>
            <a:r>
              <a:rPr lang="en-US" sz="2400" b="1" dirty="0"/>
              <a:t>Wait for further instructions from administration/emergency personnel at MHS.</a:t>
            </a:r>
          </a:p>
          <a:p>
            <a:endParaRPr lang="en-US" sz="2400" dirty="0"/>
          </a:p>
        </p:txBody>
      </p:sp>
    </p:spTree>
    <p:extLst>
      <p:ext uri="{BB962C8B-B14F-4D97-AF65-F5344CB8AC3E}">
        <p14:creationId xmlns:p14="http://schemas.microsoft.com/office/powerpoint/2010/main" val="20473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059146" cy="740832"/>
          </a:xfrm>
        </p:spPr>
        <p:txBody>
          <a:bodyPr/>
          <a:lstStyle/>
          <a:p>
            <a:pPr lvl="0"/>
            <a:r>
              <a:rPr lang="en-US" b="1" dirty="0"/>
              <a:t>Secure:  The school is in lockdown.</a:t>
            </a:r>
            <a:br>
              <a:rPr lang="en-US" b="1" dirty="0"/>
            </a:br>
            <a:r>
              <a:rPr lang="en-US" b="1" dirty="0"/>
              <a:t>GET OUT</a:t>
            </a:r>
            <a:br>
              <a:rPr lang="en-US" dirty="0"/>
            </a:br>
            <a:endParaRPr lang="en-US" sz="4000" b="1" dirty="0"/>
          </a:p>
        </p:txBody>
      </p:sp>
      <p:sp>
        <p:nvSpPr>
          <p:cNvPr id="3" name="Content Placeholder 2"/>
          <p:cNvSpPr>
            <a:spLocks noGrp="1"/>
          </p:cNvSpPr>
          <p:nvPr>
            <p:ph idx="1"/>
          </p:nvPr>
        </p:nvSpPr>
        <p:spPr>
          <a:xfrm>
            <a:off x="1154954" y="2324100"/>
            <a:ext cx="8825659" cy="4356100"/>
          </a:xfrm>
        </p:spPr>
        <p:txBody>
          <a:bodyPr>
            <a:normAutofit fontScale="92500" lnSpcReduction="20000"/>
          </a:bodyPr>
          <a:lstStyle/>
          <a:p>
            <a:r>
              <a:rPr lang="en-US" sz="2400" b="1" u="sng" dirty="0"/>
              <a:t>USE THIS OPTION ONLY IF SAFE TO DO SO.</a:t>
            </a:r>
          </a:p>
          <a:p>
            <a:r>
              <a:rPr lang="en-US" sz="2400" dirty="0"/>
              <a:t>Evacuate to known location which is McPhee Center</a:t>
            </a:r>
          </a:p>
          <a:p>
            <a:r>
              <a:rPr lang="en-US" sz="2400" dirty="0"/>
              <a:t>Keep hands visible and empty</a:t>
            </a:r>
          </a:p>
          <a:p>
            <a:r>
              <a:rPr lang="en-US" sz="2400" dirty="0"/>
              <a:t>Follow instructions from law enforcement</a:t>
            </a:r>
          </a:p>
          <a:p>
            <a:pPr>
              <a:defRPr/>
            </a:pPr>
            <a:r>
              <a:rPr lang="en-US" sz="2400" b="1" dirty="0">
                <a:solidFill>
                  <a:srgbClr val="FF0000"/>
                </a:solidFill>
                <a:cs typeface="Arial" panose="020B0604020202020204" pitchFamily="34" charset="0"/>
              </a:rPr>
              <a:t>DO NOT</a:t>
            </a:r>
          </a:p>
          <a:p>
            <a:pPr lvl="1">
              <a:defRPr/>
            </a:pPr>
            <a:r>
              <a:rPr lang="en-US" sz="2200" dirty="0">
                <a:cs typeface="Arial" panose="020B0604020202020204" pitchFamily="34" charset="0"/>
              </a:rPr>
              <a:t> Point at them</a:t>
            </a:r>
          </a:p>
          <a:p>
            <a:pPr lvl="2">
              <a:defRPr/>
            </a:pPr>
            <a:r>
              <a:rPr lang="en-US" sz="2200" dirty="0">
                <a:cs typeface="Arial" panose="020B0604020202020204" pitchFamily="34" charset="0"/>
              </a:rPr>
              <a:t>Make quick movements</a:t>
            </a:r>
          </a:p>
          <a:p>
            <a:pPr lvl="3">
              <a:defRPr/>
            </a:pPr>
            <a:r>
              <a:rPr lang="en-US" sz="2200" dirty="0">
                <a:cs typeface="Arial" panose="020B0604020202020204" pitchFamily="34" charset="0"/>
              </a:rPr>
              <a:t>Run towards them or attempt to hug them</a:t>
            </a:r>
          </a:p>
          <a:p>
            <a:pPr lvl="5">
              <a:defRPr/>
            </a:pPr>
            <a:r>
              <a:rPr lang="en-US" sz="2400" dirty="0">
                <a:cs typeface="Arial" panose="020B0604020202020204" pitchFamily="34" charset="0"/>
              </a:rPr>
              <a:t>Scream or yell</a:t>
            </a:r>
            <a:endParaRPr lang="en-US" sz="2400" dirty="0"/>
          </a:p>
          <a:p>
            <a:r>
              <a:rPr lang="en-US" sz="2400" dirty="0"/>
              <a:t>Wait for further instructions from administration/emergency personnel at the reunification site.</a:t>
            </a:r>
          </a:p>
          <a:p>
            <a:pPr marL="0" indent="0">
              <a:buNone/>
            </a:pPr>
            <a:endParaRPr lang="en-US" sz="2400" dirty="0"/>
          </a:p>
        </p:txBody>
      </p:sp>
    </p:spTree>
    <p:extLst>
      <p:ext uri="{BB962C8B-B14F-4D97-AF65-F5344CB8AC3E}">
        <p14:creationId xmlns:p14="http://schemas.microsoft.com/office/powerpoint/2010/main" val="374712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059146" cy="740832"/>
          </a:xfrm>
        </p:spPr>
        <p:txBody>
          <a:bodyPr/>
          <a:lstStyle/>
          <a:p>
            <a:r>
              <a:rPr lang="en-US" dirty="0"/>
              <a:t> </a:t>
            </a:r>
            <a:br>
              <a:rPr lang="en-US" dirty="0"/>
            </a:br>
            <a:r>
              <a:rPr lang="en-US" dirty="0"/>
              <a:t> </a:t>
            </a:r>
            <a:r>
              <a:rPr lang="en-US" b="1" dirty="0"/>
              <a:t>Evacuation:  Move </a:t>
            </a:r>
            <a:r>
              <a:rPr lang="en-US" b="1"/>
              <a:t>to the designated site </a:t>
            </a:r>
            <a:r>
              <a:rPr lang="en-US" b="1" dirty="0"/>
              <a:t>outside of the building</a:t>
            </a:r>
            <a:br>
              <a:rPr lang="en-US" dirty="0"/>
            </a:br>
            <a:endParaRPr lang="en-US" sz="4000" b="1" dirty="0"/>
          </a:p>
        </p:txBody>
      </p:sp>
      <p:sp>
        <p:nvSpPr>
          <p:cNvPr id="3" name="Content Placeholder 2"/>
          <p:cNvSpPr>
            <a:spLocks noGrp="1"/>
          </p:cNvSpPr>
          <p:nvPr>
            <p:ph idx="1"/>
          </p:nvPr>
        </p:nvSpPr>
        <p:spPr>
          <a:xfrm>
            <a:off x="1154954" y="2311400"/>
            <a:ext cx="8825659" cy="4203700"/>
          </a:xfrm>
        </p:spPr>
        <p:txBody>
          <a:bodyPr>
            <a:normAutofit fontScale="92500" lnSpcReduction="10000"/>
          </a:bodyPr>
          <a:lstStyle/>
          <a:p>
            <a:r>
              <a:rPr lang="en-US" sz="2600" dirty="0"/>
              <a:t>Students and staff will be asked to move to a designated area off the Memorial Campus. Staff and students will walk to the Mc </a:t>
            </a:r>
            <a:r>
              <a:rPr lang="en-US" sz="2600" dirty="0" err="1"/>
              <a:t>Phee</a:t>
            </a:r>
            <a:r>
              <a:rPr lang="en-US" sz="2600"/>
              <a:t> building </a:t>
            </a:r>
            <a:r>
              <a:rPr lang="en-US" sz="2600" dirty="0"/>
              <a:t>located on the UWEC campus. </a:t>
            </a:r>
          </a:p>
          <a:p>
            <a:r>
              <a:rPr lang="en-US" sz="2600" dirty="0"/>
              <a:t>In order to account for every student, you as a student are asked to stay with your class so that attendance can be taken when you arrive. If you are separated from your class/teacher, please check in and identify yourself with another staff member. </a:t>
            </a:r>
          </a:p>
          <a:p>
            <a:r>
              <a:rPr lang="en-US" sz="2600" dirty="0"/>
              <a:t>Remain in the designated area until dismissed by administration/emergency personnel. </a:t>
            </a:r>
          </a:p>
          <a:p>
            <a:endParaRPr lang="en-US" sz="2400" dirty="0"/>
          </a:p>
          <a:p>
            <a:endParaRPr lang="en-US" sz="2400" dirty="0"/>
          </a:p>
        </p:txBody>
      </p:sp>
    </p:spTree>
    <p:extLst>
      <p:ext uri="{BB962C8B-B14F-4D97-AF65-F5344CB8AC3E}">
        <p14:creationId xmlns:p14="http://schemas.microsoft.com/office/powerpoint/2010/main" val="380337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72D61CFA895F94993D2D23ADB052061" ma:contentTypeVersion="13" ma:contentTypeDescription="Create a new document." ma:contentTypeScope="" ma:versionID="266057f8caf244fa1957013241d8a538">
  <xsd:schema xmlns:xsd="http://www.w3.org/2001/XMLSchema" xmlns:xs="http://www.w3.org/2001/XMLSchema" xmlns:p="http://schemas.microsoft.com/office/2006/metadata/properties" xmlns:ns3="530c3296-9a49-44a4-871e-d88f012af189" xmlns:ns4="c9dccd42-c6cd-41b4-8b02-93646abfcb44" targetNamespace="http://schemas.microsoft.com/office/2006/metadata/properties" ma:root="true" ma:fieldsID="9bf26c1a5bc259511ca18d82d1148c6a" ns3:_="" ns4:_="">
    <xsd:import namespace="530c3296-9a49-44a4-871e-d88f012af189"/>
    <xsd:import namespace="c9dccd42-c6cd-41b4-8b02-93646abfcb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c3296-9a49-44a4-871e-d88f012af18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dccd42-c6cd-41b4-8b02-93646abfcb4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90E89F-2FCF-4FE1-AEA7-58BEBFE37658}">
  <ds:schemaRefs>
    <ds:schemaRef ds:uri="http://purl.org/dc/dcmitype/"/>
    <ds:schemaRef ds:uri="http://purl.org/dc/terms/"/>
    <ds:schemaRef ds:uri="c9dccd42-c6cd-41b4-8b02-93646abfcb44"/>
    <ds:schemaRef ds:uri="530c3296-9a49-44a4-871e-d88f012af189"/>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0A1A28F-EF35-41DC-A36C-23D573262D4A}">
  <ds:schemaRefs>
    <ds:schemaRef ds:uri="http://schemas.microsoft.com/sharepoint/v3/contenttype/forms"/>
  </ds:schemaRefs>
</ds:datastoreItem>
</file>

<file path=customXml/itemProps3.xml><?xml version="1.0" encoding="utf-8"?>
<ds:datastoreItem xmlns:ds="http://schemas.openxmlformats.org/officeDocument/2006/customXml" ds:itemID="{54C61403-86A9-403F-97E9-C77EFBA926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c3296-9a49-44a4-871e-d88f012af189"/>
    <ds:schemaRef ds:uri="c9dccd42-c6cd-41b4-8b02-93646abfcb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210</TotalTime>
  <Words>482</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Consolas</vt:lpstr>
      <vt:lpstr>Wingdings 3</vt:lpstr>
      <vt:lpstr>Ion Boardroom</vt:lpstr>
      <vt:lpstr>Emergency Procedures</vt:lpstr>
      <vt:lpstr>Fire and Tornado Emergency Procedures</vt:lpstr>
      <vt:lpstr>Security Drills</vt:lpstr>
      <vt:lpstr>Other Emergency Procedures: Hold: There is a disruption in the hallway/building that needs to be attended to by administration.  </vt:lpstr>
      <vt:lpstr>Secure:  The school is in lockdown. HIDE OUT  </vt:lpstr>
      <vt:lpstr>Secure:  The school is in lockdown. GET OUT </vt:lpstr>
      <vt:lpstr>   Evacuation:  Move to the designated site outside of the building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Homecoming 2016</dc:title>
  <dc:creator>Lange, Christine</dc:creator>
  <cp:lastModifiedBy>Lange, Christine</cp:lastModifiedBy>
  <cp:revision>36</cp:revision>
  <cp:lastPrinted>2019-09-09T13:30:16Z</cp:lastPrinted>
  <dcterms:created xsi:type="dcterms:W3CDTF">2016-09-27T21:10:42Z</dcterms:created>
  <dcterms:modified xsi:type="dcterms:W3CDTF">2019-09-09T15:45:51Z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0x010100972D61CFA895F94993D2D23ADB052061</vt:lpwstr>
  </property>
</Properties>
</file>