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64" r:id="rId2"/>
    <p:sldId id="310" r:id="rId3"/>
    <p:sldId id="301" r:id="rId4"/>
    <p:sldId id="300" r:id="rId5"/>
    <p:sldId id="265" r:id="rId6"/>
    <p:sldId id="312" r:id="rId7"/>
    <p:sldId id="311" r:id="rId8"/>
    <p:sldId id="266" r:id="rId9"/>
    <p:sldId id="303" r:id="rId10"/>
    <p:sldId id="3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6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7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0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66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1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8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1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8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9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6FAE78E-3952-413E-B1EE-CA9CD353B91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241396B-806D-414A-93B3-9620F8B3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9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mhs00\deptshare\MHSStaff\PBIS\Videos\Homeroom%20Videos\Clip%202.wm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636953"/>
          </a:xfrm>
        </p:spPr>
        <p:txBody>
          <a:bodyPr/>
          <a:lstStyle/>
          <a:p>
            <a:pPr algn="ctr"/>
            <a:r>
              <a:rPr lang="en-US" dirty="0" smtClean="0"/>
              <a:t>Staying Safe and Promoting </a:t>
            </a:r>
            <a:r>
              <a:rPr lang="en-US" dirty="0"/>
              <a:t>K</a:t>
            </a:r>
            <a:r>
              <a:rPr lang="en-US" dirty="0" smtClean="0"/>
              <a:t>indness </a:t>
            </a:r>
            <a:r>
              <a:rPr lang="en-US" dirty="0"/>
              <a:t>T</a:t>
            </a:r>
            <a:r>
              <a:rPr lang="en-US" dirty="0" smtClean="0"/>
              <a:t>hrough </a:t>
            </a:r>
            <a:r>
              <a:rPr lang="en-US" dirty="0"/>
              <a:t>T</a:t>
            </a:r>
            <a:r>
              <a:rPr lang="en-US" dirty="0" smtClean="0"/>
              <a:t>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Based on </a:t>
            </a:r>
            <a:r>
              <a:rPr lang="en-US" sz="1400" u="sng" dirty="0"/>
              <a:t>Words </a:t>
            </a:r>
            <a:r>
              <a:rPr lang="en-US" sz="1400" u="sng" dirty="0" smtClean="0"/>
              <a:t>Wound</a:t>
            </a:r>
            <a:r>
              <a:rPr lang="en-US" sz="1400" dirty="0" smtClean="0"/>
              <a:t>, </a:t>
            </a:r>
            <a:r>
              <a:rPr lang="en-US" sz="1400" dirty="0" err="1" smtClean="0"/>
              <a:t>byJustin</a:t>
            </a:r>
            <a:r>
              <a:rPr lang="en-US" sz="1400" dirty="0" smtClean="0"/>
              <a:t> </a:t>
            </a:r>
            <a:r>
              <a:rPr lang="en-US" sz="1400" dirty="0" err="1" smtClean="0"/>
              <a:t>Patchin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16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82088"/>
            <a:ext cx="10571998" cy="1140312"/>
          </a:xfrm>
        </p:spPr>
        <p:txBody>
          <a:bodyPr/>
          <a:lstStyle/>
          <a:p>
            <a:r>
              <a:rPr lang="en-US" dirty="0" smtClean="0"/>
              <a:t>How To Make Kindness Go Viral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134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Make a plan to promote </a:t>
            </a:r>
            <a:r>
              <a:rPr lang="en-US" sz="3200" b="1" dirty="0" smtClean="0"/>
              <a:t>kindness and stop cyberbullying.</a:t>
            </a:r>
          </a:p>
          <a:p>
            <a:pPr marL="0" indent="0" algn="ctr">
              <a:buNone/>
            </a:pPr>
            <a:r>
              <a:rPr lang="en-US" sz="3200" b="1" dirty="0" smtClean="0"/>
              <a:t>It </a:t>
            </a:r>
            <a:r>
              <a:rPr lang="en-US" sz="3200" b="1" dirty="0"/>
              <a:t>starts </a:t>
            </a:r>
            <a:r>
              <a:rPr lang="en-US" sz="3200" b="1" dirty="0" smtClean="0"/>
              <a:t>with you.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12" y="1523787"/>
            <a:ext cx="10554574" cy="3636511"/>
          </a:xfrm>
        </p:spPr>
        <p:txBody>
          <a:bodyPr/>
          <a:lstStyle/>
          <a:p>
            <a:r>
              <a:rPr lang="en-US" dirty="0" smtClean="0"/>
              <a:t>With today’s technology it is important to educate yourself about how to stay safe when using social media and the internet</a:t>
            </a:r>
          </a:p>
          <a:p>
            <a:r>
              <a:rPr lang="en-US" dirty="0" smtClean="0"/>
              <a:t>The internet provides the opportunity to learn, connect, create, and collaborate with others</a:t>
            </a:r>
          </a:p>
          <a:p>
            <a:r>
              <a:rPr lang="en-US" dirty="0" smtClean="0"/>
              <a:t>The internet can also lead to concerns over privacy and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Safety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79487"/>
            <a:ext cx="10554574" cy="4178513"/>
          </a:xfrm>
        </p:spPr>
        <p:txBody>
          <a:bodyPr>
            <a:normAutofit/>
          </a:bodyPr>
          <a:lstStyle/>
          <a:p>
            <a:r>
              <a:rPr lang="en-US" dirty="0" smtClean="0"/>
              <a:t>Be careful </a:t>
            </a:r>
            <a:r>
              <a:rPr lang="en-US" dirty="0"/>
              <a:t>with the </a:t>
            </a:r>
            <a:r>
              <a:rPr lang="en-US" dirty="0" smtClean="0"/>
              <a:t>content you post. Once you post it, you lose control of that information. </a:t>
            </a:r>
          </a:p>
          <a:p>
            <a:r>
              <a:rPr lang="en-US" dirty="0" smtClean="0"/>
              <a:t>Remember, once it’s out there nothing can ever be fully deleted from the internet. </a:t>
            </a:r>
          </a:p>
          <a:p>
            <a:r>
              <a:rPr lang="en-US" dirty="0" smtClean="0"/>
              <a:t>Google yourself and be aware of what is posted about you online.</a:t>
            </a:r>
          </a:p>
          <a:p>
            <a:r>
              <a:rPr lang="en-US" dirty="0"/>
              <a:t>Never </a:t>
            </a:r>
            <a:r>
              <a:rPr lang="en-US" dirty="0" smtClean="0"/>
              <a:t>respond </a:t>
            </a:r>
            <a:r>
              <a:rPr lang="en-US" dirty="0"/>
              <a:t>to </a:t>
            </a:r>
            <a:r>
              <a:rPr lang="en-US" dirty="0" smtClean="0"/>
              <a:t>mysterious messages.</a:t>
            </a:r>
          </a:p>
          <a:p>
            <a:r>
              <a:rPr lang="en-US" dirty="0"/>
              <a:t>Always </a:t>
            </a:r>
            <a:r>
              <a:rPr lang="en-US" dirty="0" smtClean="0"/>
              <a:t>log out.</a:t>
            </a:r>
          </a:p>
          <a:p>
            <a:r>
              <a:rPr lang="en-US" dirty="0"/>
              <a:t>Guard </a:t>
            </a:r>
            <a:r>
              <a:rPr lang="en-US" dirty="0" smtClean="0"/>
              <a:t>your information with passcodes/safety swipes.</a:t>
            </a:r>
          </a:p>
          <a:p>
            <a:r>
              <a:rPr lang="en-US" dirty="0" smtClean="0"/>
              <a:t>Protect your passwords and keep them private.</a:t>
            </a:r>
          </a:p>
          <a:p>
            <a:r>
              <a:rPr lang="en-US" dirty="0" smtClean="0"/>
              <a:t>Turn off your location app.</a:t>
            </a:r>
          </a:p>
          <a:p>
            <a:r>
              <a:rPr lang="en-US" dirty="0"/>
              <a:t>Think before you friend or </a:t>
            </a:r>
            <a:r>
              <a:rPr lang="en-US" dirty="0" smtClean="0"/>
              <a:t>follow.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200" y="2146300"/>
            <a:ext cx="932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do you stay </a:t>
            </a:r>
            <a:r>
              <a:rPr lang="en-US" b="1" dirty="0" smtClean="0"/>
              <a:t>safe </a:t>
            </a:r>
            <a:r>
              <a:rPr lang="en-US" b="1" dirty="0"/>
              <a:t>using social media?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 Your Online Safety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5870" y="1905000"/>
            <a:ext cx="11360257" cy="3289084"/>
          </a:xfrm>
        </p:spPr>
        <p:txBody>
          <a:bodyPr>
            <a:normAutofit/>
          </a:bodyPr>
          <a:lstStyle/>
          <a:p>
            <a:r>
              <a:rPr lang="en-US" dirty="0" smtClean="0"/>
              <a:t>Search for </a:t>
            </a:r>
            <a:r>
              <a:rPr lang="en-US" b="1" dirty="0" smtClean="0"/>
              <a:t>your name </a:t>
            </a:r>
            <a:r>
              <a:rPr lang="en-US" b="1" dirty="0"/>
              <a:t>and user names </a:t>
            </a:r>
            <a:r>
              <a:rPr lang="en-US" dirty="0"/>
              <a:t>on popular websites like </a:t>
            </a:r>
            <a:r>
              <a:rPr lang="en-US" dirty="0" smtClean="0"/>
              <a:t>Google.</a:t>
            </a:r>
            <a:endParaRPr lang="en-US" dirty="0"/>
          </a:p>
          <a:p>
            <a:pPr lvl="1"/>
            <a:r>
              <a:rPr lang="en-US" dirty="0" smtClean="0"/>
              <a:t>What personal information is on the web about you?</a:t>
            </a:r>
          </a:p>
          <a:p>
            <a:r>
              <a:rPr lang="en-US" dirty="0" smtClean="0"/>
              <a:t>View your social media profiles </a:t>
            </a:r>
            <a:r>
              <a:rPr lang="en-US" dirty="0"/>
              <a:t>as </a:t>
            </a:r>
            <a:r>
              <a:rPr lang="en-US" dirty="0" smtClean="0"/>
              <a:t>if you were a stranger </a:t>
            </a:r>
            <a:r>
              <a:rPr lang="en-US" dirty="0"/>
              <a:t>who stumbled upon </a:t>
            </a:r>
            <a:r>
              <a:rPr lang="en-US" dirty="0" smtClean="0"/>
              <a:t>them.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How secure are your current safety settings?  Do you need to adjust them? Remember to review often as they can change unexpectedly.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12" y="2019087"/>
            <a:ext cx="10554574" cy="4216613"/>
          </a:xfrm>
        </p:spPr>
        <p:txBody>
          <a:bodyPr>
            <a:normAutofit/>
          </a:bodyPr>
          <a:lstStyle/>
          <a:p>
            <a:r>
              <a:rPr lang="en-US" dirty="0" smtClean="0"/>
              <a:t>Social media can also lead to an increasingly common type of behavior called cyberbullying.</a:t>
            </a:r>
          </a:p>
          <a:p>
            <a:r>
              <a:rPr lang="en-US" b="1" dirty="0" smtClean="0"/>
              <a:t>Cyberbullying: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is </a:t>
            </a:r>
            <a:r>
              <a:rPr lang="en-US" dirty="0">
                <a:solidFill>
                  <a:schemeClr val="accent2"/>
                </a:solidFill>
              </a:rPr>
              <a:t>harassment and intimidation that takes place through text messages, online posts, email, or other electronic forms of communication.  It is defined as a situation in which someone intentionally and repeatedly makes fun of or mistreats another person on social media sites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</a:p>
          <a:p>
            <a:r>
              <a:rPr lang="en-US" dirty="0"/>
              <a:t>Cyberbullying is so hurtful in part because it seems like everyone is in on </a:t>
            </a:r>
            <a:r>
              <a:rPr lang="en-US" dirty="0" smtClean="0"/>
              <a:t>it, </a:t>
            </a:r>
            <a:r>
              <a:rPr lang="en-US" dirty="0"/>
              <a:t>or </a:t>
            </a:r>
            <a:r>
              <a:rPr lang="en-US" dirty="0" smtClean="0"/>
              <a:t>that everyone can </a:t>
            </a:r>
            <a:r>
              <a:rPr lang="en-US" dirty="0"/>
              <a:t>see the cruel content that is posted online.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Cyberbullying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12" y="1925638"/>
            <a:ext cx="10554574" cy="4483313"/>
          </a:xfrm>
        </p:spPr>
        <p:txBody>
          <a:bodyPr>
            <a:normAutofit/>
          </a:bodyPr>
          <a:lstStyle/>
          <a:p>
            <a:r>
              <a:rPr lang="en-US" dirty="0" smtClean="0"/>
              <a:t>About </a:t>
            </a:r>
            <a:r>
              <a:rPr lang="en-US" dirty="0"/>
              <a:t>one out of every four teens has experienced cyberbullying, and about one out of every six teens has done it to others</a:t>
            </a:r>
          </a:p>
          <a:p>
            <a:r>
              <a:rPr lang="en-US" dirty="0" smtClean="0"/>
              <a:t>Cyberbullying </a:t>
            </a:r>
            <a:r>
              <a:rPr lang="en-US" dirty="0"/>
              <a:t>is </a:t>
            </a:r>
            <a:r>
              <a:rPr lang="en-US" dirty="0" smtClean="0"/>
              <a:t>related to emotional </a:t>
            </a:r>
            <a:r>
              <a:rPr lang="en-US" dirty="0"/>
              <a:t>and psychological </a:t>
            </a:r>
            <a:r>
              <a:rPr lang="en-US" dirty="0" smtClean="0"/>
              <a:t>problems such as low </a:t>
            </a:r>
            <a:r>
              <a:rPr lang="en-US" dirty="0"/>
              <a:t>self-esteem, </a:t>
            </a:r>
            <a:r>
              <a:rPr lang="en-US" dirty="0" smtClean="0"/>
              <a:t>thoughts of suicide</a:t>
            </a:r>
            <a:r>
              <a:rPr lang="en-US" dirty="0" smtClean="0"/>
              <a:t>, </a:t>
            </a:r>
            <a:r>
              <a:rPr lang="en-US" dirty="0" smtClean="0"/>
              <a:t>anger and frustration</a:t>
            </a:r>
          </a:p>
          <a:p>
            <a:r>
              <a:rPr lang="en-US" dirty="0" smtClean="0"/>
              <a:t>Cyberbullying </a:t>
            </a:r>
            <a:r>
              <a:rPr lang="en-US" dirty="0"/>
              <a:t>is related to </a:t>
            </a:r>
            <a:r>
              <a:rPr lang="en-US" dirty="0" smtClean="0"/>
              <a:t>other behavioral issues including problems at school, </a:t>
            </a:r>
            <a:r>
              <a:rPr lang="en-US" dirty="0"/>
              <a:t>anti-social behavior, </a:t>
            </a:r>
            <a:r>
              <a:rPr lang="en-US" dirty="0" smtClean="0"/>
              <a:t>and delinquency</a:t>
            </a:r>
          </a:p>
          <a:p>
            <a:r>
              <a:rPr lang="en-US" dirty="0" smtClean="0"/>
              <a:t>Traditional </a:t>
            </a:r>
            <a:r>
              <a:rPr lang="en-US" dirty="0"/>
              <a:t>bullying and cyberbullying are closely related: those who are bullied at school are bullied online and those who bully at school bully </a:t>
            </a:r>
            <a:r>
              <a:rPr lang="en-US" dirty="0" smtClean="0"/>
              <a:t>online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 smtClean="0"/>
              <a:t>Cyberbullying Research Center. (</a:t>
            </a:r>
            <a:r>
              <a:rPr lang="en-US" sz="1400" dirty="0" err="1" smtClean="0"/>
              <a:t>n.d</a:t>
            </a:r>
            <a:r>
              <a:rPr lang="en-US" sz="1400" dirty="0" smtClean="0"/>
              <a:t>). </a:t>
            </a:r>
            <a:r>
              <a:rPr lang="en-US" sz="1400" i="1" dirty="0" smtClean="0"/>
              <a:t>Cyberbullying Facts</a:t>
            </a:r>
            <a:r>
              <a:rPr lang="en-US" sz="1400" dirty="0" smtClean="0"/>
              <a:t>. </a:t>
            </a:r>
            <a:r>
              <a:rPr lang="en-US" sz="1400" dirty="0"/>
              <a:t>Retrieved from http://cyberbullying.org/facts/</a:t>
            </a:r>
          </a:p>
        </p:txBody>
      </p:sp>
    </p:spTree>
    <p:extLst>
      <p:ext uri="{BB962C8B-B14F-4D97-AF65-F5344CB8AC3E}">
        <p14:creationId xmlns:p14="http://schemas.microsoft.com/office/powerpoint/2010/main" val="39051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Cyberbullying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12" y="1943100"/>
            <a:ext cx="10554574" cy="2201198"/>
          </a:xfrm>
        </p:spPr>
        <p:txBody>
          <a:bodyPr/>
          <a:lstStyle/>
          <a:p>
            <a:r>
              <a:rPr lang="en-US" dirty="0" smtClean="0"/>
              <a:t>Here are some tips to combat cyberbullying</a:t>
            </a:r>
          </a:p>
          <a:p>
            <a:r>
              <a:rPr lang="en-US" b="1" u="sng" dirty="0" smtClean="0">
                <a:hlinkClick r:id="rId2" action="ppaction://hlinkfile"/>
              </a:rPr>
              <a:t>“</a:t>
            </a:r>
            <a:r>
              <a:rPr lang="en-US" b="1" u="sng" dirty="0">
                <a:hlinkClick r:id="rId2" action="ppaction://hlinkfile"/>
              </a:rPr>
              <a:t>From Cruelty to Compassion Video”: Clip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Kindness Go Viral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12" y="2247687"/>
            <a:ext cx="10554574" cy="4318213"/>
          </a:xfrm>
        </p:spPr>
        <p:txBody>
          <a:bodyPr/>
          <a:lstStyle/>
          <a:p>
            <a:r>
              <a:rPr lang="en-US" dirty="0" smtClean="0"/>
              <a:t>While social media can lead to cyberbullying, </a:t>
            </a:r>
            <a:r>
              <a:rPr lang="en-US" dirty="0"/>
              <a:t>it can be used to encourage kindness</a:t>
            </a:r>
            <a:r>
              <a:rPr lang="en-US" dirty="0" smtClean="0"/>
              <a:t>.</a:t>
            </a:r>
          </a:p>
          <a:p>
            <a:r>
              <a:rPr lang="en-US" b="1" u="sng" dirty="0"/>
              <a:t>Kindness </a:t>
            </a:r>
            <a:r>
              <a:rPr lang="en-US" b="1" u="sng" dirty="0" smtClean="0"/>
              <a:t>matters and it’s contagious!</a:t>
            </a:r>
          </a:p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shows that people who see an act of kindness or compassion are much more likely to be kind and compassionate immediately afterward</a:t>
            </a:r>
            <a:r>
              <a:rPr lang="en-US" dirty="0" smtClean="0"/>
              <a:t>.</a:t>
            </a:r>
          </a:p>
          <a:p>
            <a:r>
              <a:rPr lang="en-US" dirty="0"/>
              <a:t>You don’t have to make a </a:t>
            </a:r>
            <a:r>
              <a:rPr lang="en-US" dirty="0" smtClean="0"/>
              <a:t>big, </a:t>
            </a:r>
            <a:r>
              <a:rPr lang="en-US" dirty="0"/>
              <a:t>public deal out of what you are doing. Others will see it, and eventually your actions will start a domino effect leading to someone else doing the same thing.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82088"/>
            <a:ext cx="10571998" cy="1140312"/>
          </a:xfrm>
        </p:spPr>
        <p:txBody>
          <a:bodyPr/>
          <a:lstStyle/>
          <a:p>
            <a:r>
              <a:rPr lang="en-US" dirty="0" smtClean="0"/>
              <a:t>How To Make Kindness Go Viral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603287"/>
            <a:ext cx="10554574" cy="401341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When you see cyberbullying:</a:t>
            </a:r>
          </a:p>
          <a:p>
            <a:pPr lvl="0"/>
            <a:r>
              <a:rPr lang="en-US" b="1" dirty="0" smtClean="0"/>
              <a:t>Reach </a:t>
            </a:r>
            <a:r>
              <a:rPr lang="en-US" b="1" dirty="0"/>
              <a:t>out</a:t>
            </a:r>
            <a:r>
              <a:rPr lang="en-US" dirty="0"/>
              <a:t>:  Just reaching out to someone that needs a friend can be one of the most powerful ways to promote kindness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Post positive:  </a:t>
            </a:r>
            <a:r>
              <a:rPr lang="en-US" dirty="0" smtClean="0"/>
              <a:t>Responding to cyberbullying with a positive post can deter further hurtful comments from being made and rally other people to do the same.</a:t>
            </a:r>
          </a:p>
          <a:p>
            <a:pPr lvl="0"/>
            <a:r>
              <a:rPr lang="en-US" b="1" dirty="0" smtClean="0"/>
              <a:t>End it: </a:t>
            </a:r>
            <a:r>
              <a:rPr lang="en-US" dirty="0" smtClean="0"/>
              <a:t>Do not retaliate or join in cyberbullying when you see it happening.</a:t>
            </a:r>
          </a:p>
          <a:p>
            <a:r>
              <a:rPr lang="en-US" b="1" dirty="0"/>
              <a:t>Unfriend:  </a:t>
            </a:r>
            <a:r>
              <a:rPr lang="en-US" dirty="0"/>
              <a:t>Unfriend and remove people from your social media profile who make negative and hurtful comments to others</a:t>
            </a:r>
            <a:r>
              <a:rPr lang="en-US" dirty="0" smtClean="0"/>
              <a:t>.</a:t>
            </a:r>
            <a:endParaRPr lang="en-US" b="1" dirty="0"/>
          </a:p>
          <a:p>
            <a:pPr lvl="0"/>
            <a:r>
              <a:rPr lang="en-US" b="1" dirty="0" smtClean="0"/>
              <a:t>Evidence: </a:t>
            </a:r>
            <a:r>
              <a:rPr lang="en-US" dirty="0" smtClean="0"/>
              <a:t>Keep track of dates and times of cyberbullying. Print screen shots, emails and text messages to give to parents, teachers or trusted adults.</a:t>
            </a:r>
            <a:endParaRPr lang="en-US" b="1" dirty="0" smtClean="0"/>
          </a:p>
          <a:p>
            <a:pPr lvl="0"/>
            <a:r>
              <a:rPr lang="en-US" b="1" dirty="0" smtClean="0"/>
              <a:t>Ask </a:t>
            </a:r>
            <a:r>
              <a:rPr lang="en-US" b="1" dirty="0"/>
              <a:t>for help: </a:t>
            </a:r>
            <a:r>
              <a:rPr lang="en-US" dirty="0"/>
              <a:t>If you see someone being cyberbullied, assist them in getting help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875</TotalTime>
  <Words>680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Staying Safe and Promoting Kindness Through Technology</vt:lpstr>
      <vt:lpstr>Online Safety</vt:lpstr>
      <vt:lpstr>Online Safety Tips</vt:lpstr>
      <vt:lpstr>Examine Your Online Safety</vt:lpstr>
      <vt:lpstr>Cyberbullying</vt:lpstr>
      <vt:lpstr>Cyberbullying Facts</vt:lpstr>
      <vt:lpstr>Responding To Cyberbullying</vt:lpstr>
      <vt:lpstr>How To Make Kindness Go Viral</vt:lpstr>
      <vt:lpstr>How To Make Kindness Go Viral</vt:lpstr>
      <vt:lpstr>How To Make Kindness Go Viral</vt:lpstr>
    </vt:vector>
  </TitlesOfParts>
  <Company>Eau Claire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</dc:title>
  <dc:creator>Peterson, Amy</dc:creator>
  <cp:lastModifiedBy>Terhark, Kristin</cp:lastModifiedBy>
  <cp:revision>120</cp:revision>
  <dcterms:created xsi:type="dcterms:W3CDTF">2013-12-04T14:07:01Z</dcterms:created>
  <dcterms:modified xsi:type="dcterms:W3CDTF">2016-04-01T20:56:01Z</dcterms:modified>
</cp:coreProperties>
</file>