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2"/>
  </p:notesMasterIdLst>
  <p:sldIdLst>
    <p:sldId id="256" r:id="rId5"/>
    <p:sldId id="276" r:id="rId6"/>
    <p:sldId id="275" r:id="rId7"/>
    <p:sldId id="268" r:id="rId8"/>
    <p:sldId id="270" r:id="rId9"/>
    <p:sldId id="271" r:id="rId10"/>
    <p:sldId id="274" r:id="rId11"/>
  </p:sldIdLst>
  <p:sldSz cx="9144000" cy="5143500" type="screen16x9"/>
  <p:notesSz cx="6858000" cy="9144000"/>
  <p:embeddedFontLst>
    <p:embeddedFont>
      <p:font typeface="Comic Sans MS" panose="030F0702030302020204" pitchFamily="66"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B29E0-40F8-4FED-B623-47A81AF730DC}" v="18" dt="2020-05-07T14:29:06.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 y="7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4T19:13:41.239"/>
    </inkml:context>
    <inkml:brush xml:id="br0">
      <inkml:brushProperty name="width" value="0.2" units="cm"/>
      <inkml:brushProperty name="height" value="0.2" units="cm"/>
      <inkml:brushProperty name="color" value="#333333"/>
      <inkml:brushProperty name="ignorePressure" value="1"/>
    </inkml:brush>
  </inkml:definitions>
  <inkml:trace contextRef="#ctx0" brushRef="#br0">258 0,'-1'69,"-1"-20,3 1,1 0,3 0,1-1,10 30,-10-51,0 1,-1 11,3 20,-2-23,-3 0,-1 0,-1 1,-6 35,2-48,-2 0,-6 20,5-21,1 0,0 0,2 1,2-11,2-11,-1 1,0 0,0 0,-1-1,1 1,-1 0,0-1,0 1,0 0,0-1,-1 1,-1 2,3-6,-1 0,1-1,-1 1,1 0,-1 0,1 0,-1-1,1 1,0 0,-1 0,1-1,-1 1,1 0,0-1,-1 1,1 0,0-1,0 1,-1-1,1 1,0-1,0 1,-1-1,1 1,0 0,0-1,0 1,0-1,0 1,0-1,-8-18,8 18,-7-17,2 2,-1-1,-1 1,0 1,-1-1,-4-4,9 17,1 0,0 0,-1 0,1 0,-1 0,0 0,0 1,0 0,0-1,0 1,-1 0,1 1,-1-1,1 0,-1 1,0 0,1 0,-1 0,0 0,0 1,0-1,0 1,1 0,-1 0,0 1,-1-1,1 2,0-1,0 1,0 0,1 0,-1 0,1 0,-1 0,1 1,0 0,-1 0,2 0,-1 0,0 0,0 0,1 1,0-1,0 1,-1 1,-6 12,1 0,0 0,-1 10,6-18,0 0,1 0,0 0,0 0,1 1,0-1,1 0,0 1,1-1,0 0,0 1,1-1,0 1,0-6,-1 0,1 0,-1 0,1 0,1 0,-1-1,0 1,1-1,0 1,-1-1,1 0,1 0,-1 0,0-1,1 1,-1-1,1 0,0 0,0 0,0 0,0-1,0 1,0-1,0 0,0 0,1-1,-1 1,0-1,1 0,0 0,0 0,-1 0,1 0,0-1,0 1,-1-1,1 0,-1-1,1 1,-1-1,1 0,-1 0,0 0,0-1,0 1,0-1,0 0,-1 0,1-1,-1 1,0-1,3-3,-1-1,-1 1,0-1,0 0,-1 0,0-1,0 1,-1-1,0 1,-1-1,0 0,0-8,-1 14,0 0,0 1,-1-1,1 0,-1 0,0 1,0-1,0 0,0 1,0-1,0 1,-1 0,1-1,-1 1,1 0,-1 0,0 0,0 0,0 0,0 0,-1 0,1 1,-1-1,2 1,0 1,-1-1,1 1,0-1,0 1,0-1,-1 1,1 0,0 0,0 0,-1 0,1 0,0 0,0 0,-1 0,1 0,0 1,0-1,0 0,-2 1,2 0,0 0,-1 0,1 0,0 0,0 1,-1-1,1 0,0 1,0-1,0 0,1 1,-1-1,0 1,1 0,-1-1,0 1,1 0,0-1,-1 2,-1 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2T15:23:59.067"/>
    </inkml:context>
    <inkml:brush xml:id="br0">
      <inkml:brushProperty name="width" value="0.2" units="cm"/>
      <inkml:brushProperty name="height" value="0.2" units="cm"/>
      <inkml:brushProperty name="color" value="#333333"/>
      <inkml:brushProperty name="ignorePressure" value="1"/>
    </inkml:brush>
  </inkml:definitions>
  <inkml:trace contextRef="#ctx0" brushRef="#br0">258 0,'-1'69,"-1"-20,3 1,1 0,3 0,1-1,10 30,-10-51,0 1,-1 11,3 20,-2-23,-3 0,-1 0,-1 1,-6 35,2-48,-2 0,-6 20,5-21,1 0,0 0,2 1,2-11,2-11,-1 1,0 0,0 0,-1-1,1 1,-1 0,0-1,0 1,0 0,0-1,-1 1,-1 2,3-6,-1 0,1-1,-1 1,1 0,-1 0,1 0,-1-1,1 1,0 0,-1 0,1-1,-1 1,1 0,0-1,-1 1,1 0,0-1,0 1,-1-1,1 1,0-1,0 1,-1-1,1 1,0 0,0-1,0 1,0-1,0 1,0-1,-8-18,8 18,-7-17,2 2,-1-1,-1 1,0 1,-1-1,-4-4,9 17,1 0,0 0,-1 0,1 0,-1 0,0 0,0 1,0 0,0-1,0 1,-1 0,1 1,-1-1,1 0,-1 1,0 0,1 0,-1 0,0 0,0 1,0-1,0 1,1 0,-1 0,0 1,-1-1,1 2,0-1,0 1,0 0,1 0,-1 0,1 0,-1 0,1 1,0 0,-1 0,2 0,-1 0,0 0,0 0,1 1,0-1,0 1,-1 1,-6 12,1 0,0 0,-1 10,6-18,0 0,1 0,0 0,0 0,1 1,0-1,1 0,0 1,1-1,0 0,0 1,1-1,0 1,0-6,-1 0,1 0,-1 0,1 0,1 0,-1-1,0 1,1-1,0 1,-1-1,1 0,1 0,-1 0,0-1,1 1,-1-1,1 0,0 0,0 0,0 0,0-1,0 1,0-1,0 0,0 0,1-1,-1 1,0-1,1 0,0 0,0 0,-1 0,1 0,0-1,0 1,-1-1,1 0,-1-1,1 1,-1-1,1 0,-1 0,0 0,0-1,0 1,0-1,0 0,-1 0,1-1,-1 1,0-1,3-3,-1-1,-1 1,0-1,0 0,-1 0,0-1,0 1,-1-1,0 1,-1-1,0 0,0-8,-1 14,0 0,0 1,-1-1,1 0,-1 0,0 1,0-1,0 0,0 1,0-1,0 1,-1 0,1-1,-1 1,1 0,-1 0,0 0,0 0,0 0,0 0,-1 0,1 1,-1-1,2 1,0 1,-1-1,1 1,0-1,0 1,0-1,-1 1,1 0,0 0,0 0,-1 0,1 0,0 0,0 0,-1 0,1 0,0 1,0-1,0 0,-2 1,2 0,0 0,-1 0,1 0,0 0,0 1,-1-1,1 0,0 1,0-1,0 0,1 1,-1-1,0 1,1 0,-1-1,0 1,1 0,0-1,-1 2,-1 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2T15:24:12.899"/>
    </inkml:context>
    <inkml:brush xml:id="br0">
      <inkml:brushProperty name="width" value="0.2" units="cm"/>
      <inkml:brushProperty name="height" value="0.2" units="cm"/>
      <inkml:brushProperty name="color" value="#333333"/>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2T15:24:12.900"/>
    </inkml:context>
    <inkml:brush xml:id="br0">
      <inkml:brushProperty name="width" value="0.2" units="cm"/>
      <inkml:brushProperty name="height" value="0.2" units="cm"/>
      <inkml:brushProperty name="color" value="#333333"/>
      <inkml:brushProperty name="ignorePressure" value="1"/>
    </inkml:brush>
  </inkml:definitions>
  <inkml:trace contextRef="#ctx0" brushRef="#br0">1 0,'59'3,"0"3,-1 2,33 10,6 1,-31-12,-50-7,0 1,-1 1,1 1,-1 0,1 1,-1 1,4 2,24 8,-22-12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2T15:24:28.129"/>
    </inkml:context>
    <inkml:brush xml:id="br0">
      <inkml:brushProperty name="width" value="0.2" units="cm"/>
      <inkml:brushProperty name="height" value="0.2" units="cm"/>
      <inkml:brushProperty name="color" value="#333333"/>
      <inkml:brushProperty name="ignorePressure" value="1"/>
    </inkml:brush>
  </inkml:definitions>
  <inkml:trace contextRef="#ctx0" brushRef="#br0">258 0,'-1'69,"-1"-20,3 1,1 0,3 0,1-1,10 30,-10-51,0 1,-1 11,3 20,-2-23,-3 0,-1 0,-1 1,-6 35,2-48,-2 0,-6 20,5-21,1 0,0 0,2 1,2-11,2-11,-1 1,0 0,0 0,-1-1,1 1,-1 0,0-1,0 1,0 0,0-1,-1 1,-1 2,3-6,-1 0,1-1,-1 1,1 0,-1 0,1 0,-1-1,1 1,0 0,-1 0,1-1,-1 1,1 0,0-1,-1 1,1 0,0-1,0 1,-1-1,1 1,0-1,0 1,-1-1,1 1,0 0,0-1,0 1,0-1,0 1,0-1,-8-18,8 18,-7-17,2 2,-1-1,-1 1,0 1,-1-1,-4-4,9 17,1 0,0 0,-1 0,1 0,-1 0,0 0,0 1,0 0,0-1,0 1,-1 0,1 1,-1-1,1 0,-1 1,0 0,1 0,-1 0,0 0,0 1,0-1,0 1,1 0,-1 0,0 1,-1-1,1 2,0-1,0 1,0 0,1 0,-1 0,1 0,-1 0,1 1,0 0,-1 0,2 0,-1 0,0 0,0 0,1 1,0-1,0 1,-1 1,-6 12,1 0,0 0,-1 10,6-18,0 0,1 0,0 0,0 0,1 1,0-1,1 0,0 1,1-1,0 0,0 1,1-1,0 1,0-6,-1 0,1 0,-1 0,1 0,1 0,-1-1,0 1,1-1,0 1,-1-1,1 0,1 0,-1 0,0-1,1 1,-1-1,1 0,0 0,0 0,0 0,0-1,0 1,0-1,0 0,0 0,1-1,-1 1,0-1,1 0,0 0,0 0,-1 0,1 0,0-1,0 1,-1-1,1 0,-1-1,1 1,-1-1,1 0,-1 0,0 0,0-1,0 1,0-1,0 0,-1 0,1-1,-1 1,0-1,3-3,-1-1,-1 1,0-1,0 0,-1 0,0-1,0 1,-1-1,0 1,-1-1,0 0,0-8,-1 14,0 0,0 1,-1-1,1 0,-1 0,0 1,0-1,0 0,0 1,0-1,0 1,-1 0,1-1,-1 1,1 0,-1 0,0 0,0 0,0 0,0 0,-1 0,1 1,-1-1,2 1,0 1,-1-1,1 1,0-1,0 1,0-1,-1 1,1 0,0 0,0 0,-1 0,1 0,0 0,0 0,-1 0,1 0,0 1,0-1,0 0,-2 1,2 0,0 0,-1 0,1 0,0 0,0 1,-1-1,1 0,0 1,0-1,0 0,1 1,-1-1,0 1,1 0,-1-1,0 1,1 0,0-1,-1 2,-1 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14f7e4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14f7e4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14f7e4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14f7e4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038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14f7e4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14f7e4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51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14f7e4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14f7e4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0209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14f7e4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14f7e4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1322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14f7e4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14f7e4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506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5.xml"/><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6.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customXml" Target="../ink/ink1.xml"/><Relationship Id="rId11" Type="http://schemas.openxmlformats.org/officeDocument/2006/relationships/customXml" Target="../ink/ink4.xml"/><Relationship Id="rId5" Type="http://schemas.openxmlformats.org/officeDocument/2006/relationships/image" Target="../media/image1.jpeg"/><Relationship Id="rId10" Type="http://schemas.openxmlformats.org/officeDocument/2006/relationships/image" Target="../media/image5.png"/><Relationship Id="rId4" Type="http://schemas.openxmlformats.org/officeDocument/2006/relationships/notesSlide" Target="../notesSlides/notesSlide6.xml"/><Relationship Id="rId9" Type="http://schemas.openxmlformats.org/officeDocument/2006/relationships/customXml" Target="../ink/ink3.xml"/><Relationship Id="rId1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descr="A blurry image of a screen&#10;&#10;Description automatically generated">
            <a:extLst>
              <a:ext uri="{FF2B5EF4-FFF2-40B4-BE49-F238E27FC236}">
                <a16:creationId xmlns:a16="http://schemas.microsoft.com/office/drawing/2014/main" id="{DE41ED46-DCBA-4780-92D6-9C7A9E5F686B}"/>
              </a:ext>
            </a:extLst>
          </p:cNvPr>
          <p:cNvPicPr>
            <a:picLocks noChangeAspect="1"/>
          </p:cNvPicPr>
          <p:nvPr/>
        </p:nvPicPr>
        <p:blipFill>
          <a:blip r:embed="rId3"/>
          <a:stretch>
            <a:fillRect/>
          </a:stretch>
        </p:blipFill>
        <p:spPr>
          <a:xfrm>
            <a:off x="0" y="0"/>
            <a:ext cx="9144000" cy="5143500"/>
          </a:xfrm>
          <a:prstGeom prst="rect">
            <a:avLst/>
          </a:prstGeom>
        </p:spPr>
      </p:pic>
      <p:sp>
        <p:nvSpPr>
          <p:cNvPr id="54" name="Google Shape;54;p13"/>
          <p:cNvSpPr txBox="1">
            <a:spLocks noGrp="1"/>
          </p:cNvSpPr>
          <p:nvPr>
            <p:ph type="subTitle" idx="1"/>
          </p:nvPr>
        </p:nvSpPr>
        <p:spPr>
          <a:xfrm>
            <a:off x="368506" y="280495"/>
            <a:ext cx="8520600" cy="76858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Dear Parents,</a:t>
            </a:r>
            <a:endParaRPr/>
          </a:p>
          <a:p>
            <a:pPr marL="0" lvl="0" indent="0" algn="ctr" rtl="0">
              <a:spcBef>
                <a:spcPts val="0"/>
              </a:spcBef>
              <a:spcAft>
                <a:spcPts val="0"/>
              </a:spcAft>
              <a:buNone/>
            </a:pPr>
            <a:endParaRPr lang="en-US" sz="1600"/>
          </a:p>
          <a:p>
            <a:pPr marL="0" lvl="0" indent="0" algn="ctr" rtl="0">
              <a:spcBef>
                <a:spcPts val="0"/>
              </a:spcBef>
              <a:spcAft>
                <a:spcPts val="0"/>
              </a:spcAft>
              <a:buNone/>
            </a:pPr>
            <a:r>
              <a:rPr lang="en-US"/>
              <a:t>Do as many of the activities as you would like </a:t>
            </a:r>
            <a:r>
              <a:rPr lang="en"/>
              <a:t>with your child, following the directions on </a:t>
            </a:r>
            <a:r>
              <a:rPr lang="en-US"/>
              <a:t>each</a:t>
            </a:r>
            <a:r>
              <a:rPr lang="en"/>
              <a:t> page. </a:t>
            </a:r>
          </a:p>
          <a:p>
            <a:pPr marL="0" lvl="0" indent="0" algn="ctr" rtl="0">
              <a:spcBef>
                <a:spcPts val="0"/>
              </a:spcBef>
              <a:spcAft>
                <a:spcPts val="0"/>
              </a:spcAft>
              <a:buNone/>
            </a:pPr>
            <a:endParaRPr lang="en"/>
          </a:p>
          <a:p>
            <a:pPr marL="0" lvl="0" indent="0" algn="ctr" rtl="0">
              <a:spcBef>
                <a:spcPts val="0"/>
              </a:spcBef>
              <a:spcAft>
                <a:spcPts val="0"/>
              </a:spcAft>
              <a:buNone/>
            </a:pPr>
            <a:r>
              <a:rPr lang="en"/>
              <a:t>Many of the songs are already familiar, </a:t>
            </a:r>
            <a:r>
              <a:rPr lang="en-US"/>
              <a:t>but if they aren’t, there is a link on each page that will play you the song</a:t>
            </a:r>
            <a:r>
              <a:rPr lang="en"/>
              <a:t>.  Have fun!</a:t>
            </a:r>
          </a:p>
          <a:p>
            <a:pPr marL="0" lvl="0" indent="0" algn="ctr" rtl="0">
              <a:spcBef>
                <a:spcPts val="0"/>
              </a:spcBef>
              <a:spcAft>
                <a:spcPts val="0"/>
              </a:spcAft>
              <a:buNone/>
            </a:pPr>
            <a:endParaRPr lang="en"/>
          </a:p>
          <a:p>
            <a:pPr marL="0" lvl="0" indent="0" algn="ctr" rtl="0">
              <a:spcBef>
                <a:spcPts val="0"/>
              </a:spcBef>
              <a:spcAft>
                <a:spcPts val="0"/>
              </a:spcAft>
              <a:buNone/>
            </a:pPr>
            <a:r>
              <a:rPr lang="en"/>
              <a:t>All the best,</a:t>
            </a:r>
            <a:endParaRPr/>
          </a:p>
          <a:p>
            <a:pPr marL="0" lvl="0" indent="0" algn="ctr" rtl="0">
              <a:spcBef>
                <a:spcPts val="0"/>
              </a:spcBef>
              <a:spcAft>
                <a:spcPts val="0"/>
              </a:spcAft>
              <a:buNone/>
            </a:pPr>
            <a:r>
              <a:rPr lang="en"/>
              <a:t>Mrs. Swartz</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 name="Picture 4">
            <a:extLst>
              <a:ext uri="{FF2B5EF4-FFF2-40B4-BE49-F238E27FC236}">
                <a16:creationId xmlns:a16="http://schemas.microsoft.com/office/drawing/2014/main" id="{EBDDF589-A6BB-4891-B836-8DEFB601A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781163C-9CF5-4E4E-8DB7-B481A3D336DA}"/>
              </a:ext>
            </a:extLst>
          </p:cNvPr>
          <p:cNvSpPr txBox="1"/>
          <p:nvPr/>
        </p:nvSpPr>
        <p:spPr>
          <a:xfrm>
            <a:off x="1304544" y="223848"/>
            <a:ext cx="3756991" cy="830997"/>
          </a:xfrm>
          <a:prstGeom prst="rect">
            <a:avLst/>
          </a:prstGeom>
          <a:noFill/>
          <a:ln>
            <a:solidFill>
              <a:schemeClr val="tx1"/>
            </a:solidFill>
          </a:ln>
        </p:spPr>
        <p:txBody>
          <a:bodyPr wrap="square" rtlCol="0">
            <a:spAutoFit/>
          </a:bodyPr>
          <a:lstStyle/>
          <a:p>
            <a:r>
              <a:rPr lang="en-US" sz="1600" b="1" dirty="0"/>
              <a:t>Follow the roller coaster with your voice. Try to do it different way – fast, slow, silly voice, monster voice.</a:t>
            </a:r>
          </a:p>
        </p:txBody>
      </p:sp>
      <p:sp>
        <p:nvSpPr>
          <p:cNvPr id="3" name="Rectangle 2">
            <a:extLst>
              <a:ext uri="{FF2B5EF4-FFF2-40B4-BE49-F238E27FC236}">
                <a16:creationId xmlns:a16="http://schemas.microsoft.com/office/drawing/2014/main" id="{16207CEE-06EF-48F1-B2D7-00584357E22F}"/>
              </a:ext>
            </a:extLst>
          </p:cNvPr>
          <p:cNvSpPr/>
          <p:nvPr/>
        </p:nvSpPr>
        <p:spPr>
          <a:xfrm>
            <a:off x="4457225" y="2417862"/>
            <a:ext cx="229550" cy="307777"/>
          </a:xfrm>
          <a:prstGeom prst="rect">
            <a:avLst/>
          </a:prstGeom>
        </p:spPr>
        <p:txBody>
          <a:bodyPr wrap="none">
            <a:spAutoFit/>
          </a:bodyPr>
          <a:lstStyle/>
          <a:p>
            <a:r>
              <a:rPr lang="en-US" dirty="0">
                <a:latin typeface="Times New Roman" panose="02020603050405020304" pitchFamily="18" charset="0"/>
              </a:rPr>
              <a:t> </a:t>
            </a:r>
            <a:endParaRPr lang="en-US" dirty="0"/>
          </a:p>
        </p:txBody>
      </p:sp>
      <p:sp>
        <p:nvSpPr>
          <p:cNvPr id="4" name="Rectangle 3">
            <a:extLst>
              <a:ext uri="{FF2B5EF4-FFF2-40B4-BE49-F238E27FC236}">
                <a16:creationId xmlns:a16="http://schemas.microsoft.com/office/drawing/2014/main" id="{0549C0EE-9D54-4A66-A233-24DBDCA44557}"/>
              </a:ext>
            </a:extLst>
          </p:cNvPr>
          <p:cNvSpPr/>
          <p:nvPr/>
        </p:nvSpPr>
        <p:spPr>
          <a:xfrm>
            <a:off x="929784" y="2417862"/>
            <a:ext cx="3756991" cy="307777"/>
          </a:xfrm>
          <a:prstGeom prst="rect">
            <a:avLst/>
          </a:prstGeom>
        </p:spPr>
        <p:txBody>
          <a:bodyPr wrap="square">
            <a:spAutoFit/>
          </a:bodyPr>
          <a:lstStyle/>
          <a:p>
            <a:r>
              <a:rPr lang="en-US">
                <a:latin typeface="Times New Roman" panose="02020603050405020304" pitchFamily="18" charset="0"/>
              </a:rPr>
              <a:t> </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descr="A blurry image of a screen&#10;&#10;Description automatically generated">
            <a:extLst>
              <a:ext uri="{FF2B5EF4-FFF2-40B4-BE49-F238E27FC236}">
                <a16:creationId xmlns:a16="http://schemas.microsoft.com/office/drawing/2014/main" id="{DE41ED46-DCBA-4780-92D6-9C7A9E5F686B}"/>
              </a:ext>
            </a:extLst>
          </p:cNvPr>
          <p:cNvPicPr>
            <a:picLocks noChangeAspect="1"/>
          </p:cNvPicPr>
          <p:nvPr/>
        </p:nvPicPr>
        <p:blipFill>
          <a:blip r:embed="rId5"/>
          <a:stretch>
            <a:fillRect/>
          </a:stretch>
        </p:blipFill>
        <p:spPr>
          <a:xfrm>
            <a:off x="-3352" y="0"/>
            <a:ext cx="9144000" cy="5143500"/>
          </a:xfrm>
          <a:prstGeom prst="rect">
            <a:avLst/>
          </a:prstGeom>
        </p:spPr>
      </p:pic>
      <p:sp>
        <p:nvSpPr>
          <p:cNvPr id="54" name="Google Shape;54;p13"/>
          <p:cNvSpPr txBox="1">
            <a:spLocks noGrp="1"/>
          </p:cNvSpPr>
          <p:nvPr>
            <p:ph type="subTitle" idx="1"/>
          </p:nvPr>
        </p:nvSpPr>
        <p:spPr>
          <a:xfrm>
            <a:off x="308348" y="100021"/>
            <a:ext cx="8520600" cy="76858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                                  Echo Singing </a:t>
            </a:r>
            <a:r>
              <a:rPr lang="en-US" sz="1600" dirty="0"/>
              <a:t>– do the actions in each verse</a:t>
            </a:r>
            <a:endParaRPr sz="1600" dirty="0"/>
          </a:p>
          <a:p>
            <a:pPr marL="0" lvl="0" indent="0" algn="ctr" rtl="0">
              <a:spcBef>
                <a:spcPts val="0"/>
              </a:spcBef>
              <a:spcAft>
                <a:spcPts val="0"/>
              </a:spcAft>
              <a:buNone/>
            </a:pPr>
            <a:endParaRPr lang="en-US" sz="1600" dirty="0"/>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t> </a:t>
            </a:r>
            <a:endParaRPr dirty="0"/>
          </a:p>
        </p:txBody>
      </p:sp>
      <p:sp>
        <p:nvSpPr>
          <p:cNvPr id="2" name="TextBox 1">
            <a:extLst>
              <a:ext uri="{FF2B5EF4-FFF2-40B4-BE49-F238E27FC236}">
                <a16:creationId xmlns:a16="http://schemas.microsoft.com/office/drawing/2014/main" id="{771BC556-EA6C-4990-8491-FD798680142E}"/>
              </a:ext>
            </a:extLst>
          </p:cNvPr>
          <p:cNvSpPr txBox="1"/>
          <p:nvPr/>
        </p:nvSpPr>
        <p:spPr>
          <a:xfrm>
            <a:off x="-540812" y="707573"/>
            <a:ext cx="542727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Oh my aunt came back,</a:t>
            </a:r>
          </a:p>
          <a:p>
            <a:pPr algn="ctr"/>
            <a:r>
              <a:rPr lang="en-US" sz="2000" dirty="0"/>
              <a:t>From Timbuktu,</a:t>
            </a:r>
          </a:p>
          <a:p>
            <a:pPr algn="ctr"/>
            <a:r>
              <a:rPr lang="en-US" sz="2000" dirty="0"/>
              <a:t>She brought with her,</a:t>
            </a:r>
          </a:p>
          <a:p>
            <a:pPr algn="ctr"/>
            <a:r>
              <a:rPr lang="en-US" sz="2000" dirty="0"/>
              <a:t>A wooden show.</a:t>
            </a:r>
          </a:p>
          <a:p>
            <a:pPr algn="ctr"/>
            <a:endParaRPr lang="en-US" sz="2000" dirty="0"/>
          </a:p>
          <a:p>
            <a:pPr algn="ctr"/>
            <a:r>
              <a:rPr lang="en-US" sz="2000" dirty="0"/>
              <a:t>Oh, my aunt came back, </a:t>
            </a:r>
          </a:p>
          <a:p>
            <a:pPr algn="ctr"/>
            <a:r>
              <a:rPr lang="en-US" sz="2000" dirty="0"/>
              <a:t>From old Japan,</a:t>
            </a:r>
          </a:p>
          <a:p>
            <a:pPr algn="ctr"/>
            <a:r>
              <a:rPr lang="en-US" sz="2000" dirty="0"/>
              <a:t>She brought with her,</a:t>
            </a:r>
          </a:p>
          <a:p>
            <a:pPr algn="ctr"/>
            <a:r>
              <a:rPr lang="en-US" sz="2000" dirty="0"/>
              <a:t>A waving fan.</a:t>
            </a:r>
          </a:p>
          <a:p>
            <a:pPr algn="ctr"/>
            <a:endParaRPr lang="en-US" sz="2000" dirty="0"/>
          </a:p>
          <a:p>
            <a:pPr algn="ctr"/>
            <a:r>
              <a:rPr lang="en-US" sz="2000" dirty="0"/>
              <a:t>Oh, my aunt came back,</a:t>
            </a:r>
          </a:p>
          <a:p>
            <a:pPr algn="ctr"/>
            <a:r>
              <a:rPr lang="en-US" sz="2000" dirty="0"/>
              <a:t>From old Algiers,</a:t>
            </a:r>
          </a:p>
          <a:p>
            <a:pPr algn="ctr"/>
            <a:r>
              <a:rPr lang="en-US" sz="2000" dirty="0"/>
              <a:t>She brought with her,</a:t>
            </a:r>
          </a:p>
          <a:p>
            <a:pPr algn="ctr"/>
            <a:r>
              <a:rPr lang="en-US" sz="2000" dirty="0"/>
              <a:t>A pair of shears.</a:t>
            </a:r>
          </a:p>
        </p:txBody>
      </p:sp>
      <p:sp>
        <p:nvSpPr>
          <p:cNvPr id="6" name="TextBox 5">
            <a:extLst>
              <a:ext uri="{FF2B5EF4-FFF2-40B4-BE49-F238E27FC236}">
                <a16:creationId xmlns:a16="http://schemas.microsoft.com/office/drawing/2014/main" id="{B22C2EB8-6FDD-4C11-A113-43D7003C92B6}"/>
              </a:ext>
            </a:extLst>
          </p:cNvPr>
          <p:cNvSpPr txBox="1"/>
          <p:nvPr/>
        </p:nvSpPr>
        <p:spPr>
          <a:xfrm>
            <a:off x="4349002" y="590633"/>
            <a:ext cx="447994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Oh, my aunt came back, </a:t>
            </a:r>
          </a:p>
          <a:p>
            <a:pPr algn="ctr"/>
            <a:r>
              <a:rPr lang="en-US" sz="2000" dirty="0"/>
              <a:t>from Guadeloupe,</a:t>
            </a:r>
          </a:p>
          <a:p>
            <a:pPr algn="ctr"/>
            <a:r>
              <a:rPr lang="en-US" sz="2000" dirty="0"/>
              <a:t>She brought with her,</a:t>
            </a:r>
          </a:p>
          <a:p>
            <a:pPr algn="ctr"/>
            <a:r>
              <a:rPr lang="en-US" sz="2000" dirty="0"/>
              <a:t>A hula hoop,</a:t>
            </a:r>
          </a:p>
          <a:p>
            <a:pPr algn="ctr"/>
            <a:endParaRPr lang="en-US" sz="2000" dirty="0"/>
          </a:p>
          <a:p>
            <a:pPr algn="ctr"/>
            <a:r>
              <a:rPr lang="en-US" sz="2000" dirty="0"/>
              <a:t>Oh, my aunt came back</a:t>
            </a:r>
          </a:p>
          <a:p>
            <a:pPr algn="ctr"/>
            <a:r>
              <a:rPr lang="en-US" sz="2000" dirty="0"/>
              <a:t>From the county fair,</a:t>
            </a:r>
          </a:p>
          <a:p>
            <a:pPr algn="ctr"/>
            <a:r>
              <a:rPr lang="en-US" sz="2000" dirty="0"/>
              <a:t>She brought with her,</a:t>
            </a:r>
          </a:p>
          <a:p>
            <a:pPr algn="ctr"/>
            <a:r>
              <a:rPr lang="en-US" sz="2000" dirty="0"/>
              <a:t>A rocking chair.  </a:t>
            </a:r>
          </a:p>
          <a:p>
            <a:pPr algn="ctr"/>
            <a:endParaRPr lang="en-US" sz="2000" dirty="0"/>
          </a:p>
          <a:p>
            <a:pPr algn="ctr"/>
            <a:r>
              <a:rPr lang="en-US" sz="2000" dirty="0"/>
              <a:t>Oh, my aunt came back,</a:t>
            </a:r>
          </a:p>
          <a:p>
            <a:pPr algn="ctr"/>
            <a:r>
              <a:rPr lang="en-US" sz="2000" dirty="0"/>
              <a:t>From the city zoo,</a:t>
            </a:r>
          </a:p>
          <a:p>
            <a:pPr algn="ctr"/>
            <a:r>
              <a:rPr lang="en-US" sz="2000" dirty="0"/>
              <a:t>She brought with her,</a:t>
            </a:r>
          </a:p>
          <a:p>
            <a:pPr algn="ctr"/>
            <a:r>
              <a:rPr lang="en-US" sz="2000" dirty="0"/>
              <a:t>A nut like you! </a:t>
            </a:r>
            <a:r>
              <a:rPr lang="en-US" sz="2000" dirty="0">
                <a:sym typeface="Wingdings" panose="05000000000000000000" pitchFamily="2" charset="2"/>
              </a:rPr>
              <a:t></a:t>
            </a:r>
            <a:endParaRPr lang="en-US" sz="2000" dirty="0"/>
          </a:p>
        </p:txBody>
      </p:sp>
      <p:sp>
        <p:nvSpPr>
          <p:cNvPr id="10" name="TextBox 9">
            <a:extLst>
              <a:ext uri="{FF2B5EF4-FFF2-40B4-BE49-F238E27FC236}">
                <a16:creationId xmlns:a16="http://schemas.microsoft.com/office/drawing/2014/main" id="{9549C1E8-733E-4C60-815E-E3DFC0F2E3AD}"/>
              </a:ext>
            </a:extLst>
          </p:cNvPr>
          <p:cNvSpPr txBox="1"/>
          <p:nvPr/>
        </p:nvSpPr>
        <p:spPr>
          <a:xfrm>
            <a:off x="311700" y="178895"/>
            <a:ext cx="2245125" cy="523220"/>
          </a:xfrm>
          <a:prstGeom prst="rect">
            <a:avLst/>
          </a:prstGeom>
          <a:noFill/>
        </p:spPr>
        <p:txBody>
          <a:bodyPr wrap="square" rtlCol="0">
            <a:spAutoFit/>
          </a:bodyPr>
          <a:lstStyle/>
          <a:p>
            <a:r>
              <a:rPr lang="en-US" dirty="0"/>
              <a:t>Click on speaker and then play to hear recordings</a:t>
            </a:r>
          </a:p>
        </p:txBody>
      </p:sp>
      <p:pic>
        <p:nvPicPr>
          <p:cNvPr id="3" name="My Aunt Came Back">
            <a:hlinkClick r:id="" action="ppaction://media"/>
            <a:extLst>
              <a:ext uri="{FF2B5EF4-FFF2-40B4-BE49-F238E27FC236}">
                <a16:creationId xmlns:a16="http://schemas.microsoft.com/office/drawing/2014/main" id="{462A9F42-162F-4576-BCD1-C1B6655DD07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50603" y="154922"/>
            <a:ext cx="487363" cy="487363"/>
          </a:xfrm>
          <a:prstGeom prst="rect">
            <a:avLst/>
          </a:prstGeom>
        </p:spPr>
      </p:pic>
    </p:spTree>
    <p:extLst>
      <p:ext uri="{BB962C8B-B14F-4D97-AF65-F5344CB8AC3E}">
        <p14:creationId xmlns:p14="http://schemas.microsoft.com/office/powerpoint/2010/main" val="392664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1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descr="A blurry image of a screen&#10;&#10;Description automatically generated">
            <a:extLst>
              <a:ext uri="{FF2B5EF4-FFF2-40B4-BE49-F238E27FC236}">
                <a16:creationId xmlns:a16="http://schemas.microsoft.com/office/drawing/2014/main" id="{DE41ED46-DCBA-4780-92D6-9C7A9E5F686B}"/>
              </a:ext>
            </a:extLst>
          </p:cNvPr>
          <p:cNvPicPr>
            <a:picLocks noChangeAspect="1"/>
          </p:cNvPicPr>
          <p:nvPr/>
        </p:nvPicPr>
        <p:blipFill>
          <a:blip r:embed="rId5"/>
          <a:stretch>
            <a:fillRect/>
          </a:stretch>
        </p:blipFill>
        <p:spPr>
          <a:xfrm>
            <a:off x="-14514" y="-87087"/>
            <a:ext cx="9144000" cy="5208815"/>
          </a:xfrm>
          <a:prstGeom prst="rect">
            <a:avLst/>
          </a:prstGeom>
        </p:spPr>
      </p:pic>
      <p:sp>
        <p:nvSpPr>
          <p:cNvPr id="54" name="Google Shape;54;p13"/>
          <p:cNvSpPr txBox="1">
            <a:spLocks noGrp="1"/>
          </p:cNvSpPr>
          <p:nvPr>
            <p:ph type="subTitle" idx="1"/>
          </p:nvPr>
        </p:nvSpPr>
        <p:spPr>
          <a:xfrm>
            <a:off x="935100" y="0"/>
            <a:ext cx="8520600" cy="1002205"/>
          </a:xfrm>
          <a:prstGeom prst="rect">
            <a:avLst/>
          </a:prstGeom>
        </p:spPr>
        <p:txBody>
          <a:bodyPr spcFirstLastPara="1" wrap="square" lIns="91425" tIns="91425" rIns="91425" bIns="91425" anchor="t" anchorCtr="0">
            <a:noAutofit/>
          </a:bodyPr>
          <a:lstStyle/>
          <a:p>
            <a:pPr marL="0" indent="0"/>
            <a:r>
              <a:rPr lang="en-US" sz="2000" i="1" dirty="0"/>
              <a:t>	</a:t>
            </a:r>
            <a:r>
              <a:rPr lang="en-US" sz="2400" b="1" i="1" dirty="0"/>
              <a:t>Silly Songs with actions.</a:t>
            </a:r>
          </a:p>
          <a:p>
            <a:pPr marL="0" indent="0"/>
            <a:r>
              <a:rPr lang="en-US" sz="1800" i="1" dirty="0"/>
              <a:t>		Make actions to each verse.</a:t>
            </a:r>
            <a:endParaRPr lang="en-US" sz="1800" dirty="0">
              <a:solidFill>
                <a:schemeClr val="tx1"/>
              </a:solidFill>
              <a:latin typeface="+mn-lt"/>
              <a:ea typeface="Comic Sans MS"/>
              <a:cs typeface="Comic Sans MS"/>
              <a:sym typeface="Comic Sans MS"/>
            </a:endParaRPr>
          </a:p>
          <a:p>
            <a:pPr marL="0" indent="0" algn="l"/>
            <a:endParaRPr lang="en-US" sz="1800" dirty="0">
              <a:solidFill>
                <a:schemeClr val="tx1"/>
              </a:solidFill>
              <a:latin typeface="+mn-lt"/>
              <a:ea typeface="Comic Sans MS"/>
              <a:cs typeface="Comic Sans MS"/>
              <a:sym typeface="Comic Sans MS"/>
            </a:endParaRPr>
          </a:p>
          <a:p>
            <a:pPr marL="0" lvl="0" indent="0" algn="l" rtl="0">
              <a:spcBef>
                <a:spcPts val="0"/>
              </a:spcBef>
              <a:spcAft>
                <a:spcPts val="0"/>
              </a:spcAft>
              <a:buNone/>
            </a:pPr>
            <a:endParaRPr lang="en-US" sz="1600" dirty="0"/>
          </a:p>
          <a:p>
            <a:pPr marL="0" lvl="0" indent="0" algn="ctr" rtl="0">
              <a:spcBef>
                <a:spcPts val="0"/>
              </a:spcBef>
              <a:spcAft>
                <a:spcPts val="0"/>
              </a:spcAft>
              <a:buNone/>
            </a:pPr>
            <a:r>
              <a:rPr lang="en-US" dirty="0"/>
              <a:t> </a:t>
            </a:r>
            <a:endParaRPr dirty="0"/>
          </a:p>
        </p:txBody>
      </p:sp>
      <p:sp>
        <p:nvSpPr>
          <p:cNvPr id="5" name="TextBox 4">
            <a:extLst>
              <a:ext uri="{FF2B5EF4-FFF2-40B4-BE49-F238E27FC236}">
                <a16:creationId xmlns:a16="http://schemas.microsoft.com/office/drawing/2014/main" id="{C427896E-3DEC-4932-848F-4308E243B51E}"/>
              </a:ext>
            </a:extLst>
          </p:cNvPr>
          <p:cNvSpPr txBox="1"/>
          <p:nvPr/>
        </p:nvSpPr>
        <p:spPr>
          <a:xfrm>
            <a:off x="6354726" y="1527544"/>
            <a:ext cx="2565990" cy="2353340"/>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E57B824D-9CED-4EAB-B55B-FA8F2D3A396E}"/>
              </a:ext>
            </a:extLst>
          </p:cNvPr>
          <p:cNvSpPr txBox="1"/>
          <p:nvPr/>
        </p:nvSpPr>
        <p:spPr>
          <a:xfrm>
            <a:off x="311700" y="178895"/>
            <a:ext cx="2245125" cy="523220"/>
          </a:xfrm>
          <a:prstGeom prst="rect">
            <a:avLst/>
          </a:prstGeom>
          <a:noFill/>
        </p:spPr>
        <p:txBody>
          <a:bodyPr wrap="square" rtlCol="0">
            <a:spAutoFit/>
          </a:bodyPr>
          <a:lstStyle/>
          <a:p>
            <a:r>
              <a:rPr lang="en-US" dirty="0"/>
              <a:t>Click on speaker and then play to hear recordings</a:t>
            </a:r>
          </a:p>
        </p:txBody>
      </p:sp>
      <p:sp>
        <p:nvSpPr>
          <p:cNvPr id="12" name="Rectangle 11">
            <a:extLst>
              <a:ext uri="{FF2B5EF4-FFF2-40B4-BE49-F238E27FC236}">
                <a16:creationId xmlns:a16="http://schemas.microsoft.com/office/drawing/2014/main" id="{BF5F39CD-A6C8-4A6A-97CC-E06AFF08F3B6}"/>
              </a:ext>
            </a:extLst>
          </p:cNvPr>
          <p:cNvSpPr/>
          <p:nvPr/>
        </p:nvSpPr>
        <p:spPr>
          <a:xfrm>
            <a:off x="531096" y="2893647"/>
            <a:ext cx="3527334" cy="1785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r>
              <a:rPr lang="en-US" baseline="30000" dirty="0">
                <a:solidFill>
                  <a:schemeClr val="tx1"/>
                </a:solidFill>
              </a:rPr>
              <a:t>st</a:t>
            </a:r>
            <a:r>
              <a:rPr lang="en-US" dirty="0">
                <a:solidFill>
                  <a:schemeClr val="tx1"/>
                </a:solidFill>
              </a:rPr>
              <a:t>-2</a:t>
            </a:r>
            <a:r>
              <a:rPr lang="en-US" baseline="30000" dirty="0">
                <a:solidFill>
                  <a:schemeClr val="tx1"/>
                </a:solidFill>
              </a:rPr>
              <a:t>nd</a:t>
            </a:r>
            <a:r>
              <a:rPr lang="en-US" dirty="0">
                <a:solidFill>
                  <a:schemeClr val="tx1"/>
                </a:solidFill>
              </a:rPr>
              <a:t> Grade</a:t>
            </a:r>
          </a:p>
          <a:p>
            <a:pPr algn="ctr"/>
            <a:endParaRPr lang="en-US" dirty="0">
              <a:solidFill>
                <a:schemeClr val="tx1"/>
              </a:solidFill>
            </a:endParaRPr>
          </a:p>
          <a:p>
            <a:pPr algn="ctr"/>
            <a:r>
              <a:rPr lang="en-US" dirty="0">
                <a:solidFill>
                  <a:schemeClr val="tx1"/>
                </a:solidFill>
              </a:rPr>
              <a:t>Teach someone the song and then have them do the actions for hat, three, and corners while not singing those words!</a:t>
            </a:r>
          </a:p>
          <a:p>
            <a:pPr algn="ctr"/>
            <a:r>
              <a:rPr lang="en-US" dirty="0">
                <a:solidFill>
                  <a:schemeClr val="tx1"/>
                </a:solidFill>
              </a:rPr>
              <a:t>See how fast you can do it.</a:t>
            </a:r>
          </a:p>
        </p:txBody>
      </p:sp>
      <p:sp>
        <p:nvSpPr>
          <p:cNvPr id="2" name="TextBox 1">
            <a:extLst>
              <a:ext uri="{FF2B5EF4-FFF2-40B4-BE49-F238E27FC236}">
                <a16:creationId xmlns:a16="http://schemas.microsoft.com/office/drawing/2014/main" id="{6B268208-13A9-46D9-8712-6C075E1C2746}"/>
              </a:ext>
            </a:extLst>
          </p:cNvPr>
          <p:cNvSpPr txBox="1"/>
          <p:nvPr/>
        </p:nvSpPr>
        <p:spPr>
          <a:xfrm>
            <a:off x="4325688" y="1089292"/>
            <a:ext cx="4818312" cy="2031325"/>
          </a:xfrm>
          <a:prstGeom prst="rect">
            <a:avLst/>
          </a:prstGeom>
          <a:noFill/>
        </p:spPr>
        <p:txBody>
          <a:bodyPr wrap="square" rtlCol="0">
            <a:spAutoFit/>
          </a:bodyPr>
          <a:lstStyle/>
          <a:p>
            <a:r>
              <a:rPr lang="en-US" dirty="0"/>
              <a:t>Directions: </a:t>
            </a:r>
          </a:p>
          <a:p>
            <a:pPr marL="342900" indent="-342900">
              <a:buAutoNum type="arabicPeriod"/>
            </a:pPr>
            <a:r>
              <a:rPr lang="en-US" dirty="0"/>
              <a:t>Sing whole song until you know it well. </a:t>
            </a:r>
          </a:p>
          <a:p>
            <a:pPr marL="342900" indent="-342900">
              <a:buAutoNum type="arabicPeriod"/>
            </a:pPr>
            <a:r>
              <a:rPr lang="en-US" dirty="0"/>
              <a:t>For the word HAT – make a hat on your head with your hands.</a:t>
            </a:r>
          </a:p>
          <a:p>
            <a:pPr marL="342900" indent="-342900">
              <a:buAutoNum type="arabicPeriod"/>
            </a:pPr>
            <a:r>
              <a:rPr lang="en-US" dirty="0"/>
              <a:t>For the word THREE - hold up three fingers.</a:t>
            </a:r>
          </a:p>
          <a:p>
            <a:pPr marL="342900" indent="-342900">
              <a:buAutoNum type="arabicPeriod"/>
            </a:pPr>
            <a:r>
              <a:rPr lang="en-US" dirty="0"/>
              <a:t>For the word CORNERS – make a triangle with your fingers.</a:t>
            </a:r>
          </a:p>
          <a:p>
            <a:pPr marL="342900" indent="-342900">
              <a:buAutoNum type="arabicPeriod"/>
            </a:pPr>
            <a:r>
              <a:rPr lang="en-US" dirty="0"/>
              <a:t>Then, each time it is repeated leave out)</a:t>
            </a:r>
          </a:p>
          <a:p>
            <a:endParaRPr lang="en-US" dirty="0"/>
          </a:p>
        </p:txBody>
      </p:sp>
      <p:sp>
        <p:nvSpPr>
          <p:cNvPr id="7" name="TextBox 6">
            <a:extLst>
              <a:ext uri="{FF2B5EF4-FFF2-40B4-BE49-F238E27FC236}">
                <a16:creationId xmlns:a16="http://schemas.microsoft.com/office/drawing/2014/main" id="{417D26E8-5017-46DB-ABC2-45FA1B2D5219}"/>
              </a:ext>
            </a:extLst>
          </p:cNvPr>
          <p:cNvSpPr txBox="1"/>
          <p:nvPr/>
        </p:nvSpPr>
        <p:spPr>
          <a:xfrm>
            <a:off x="58488" y="881010"/>
            <a:ext cx="3961479" cy="1569660"/>
          </a:xfrm>
          <a:prstGeom prst="rect">
            <a:avLst/>
          </a:prstGeom>
          <a:noFill/>
        </p:spPr>
        <p:txBody>
          <a:bodyPr wrap="square" rtlCol="0">
            <a:spAutoFit/>
          </a:bodyPr>
          <a:lstStyle/>
          <a:p>
            <a:r>
              <a:rPr lang="en-US" sz="2400" dirty="0">
                <a:solidFill>
                  <a:schemeClr val="tx1"/>
                </a:solidFill>
                <a:ea typeface="Comic Sans MS"/>
                <a:cs typeface="Comic Sans MS"/>
                <a:sym typeface="Comic Sans MS"/>
              </a:rPr>
              <a:t>My hat it has three corners,</a:t>
            </a:r>
          </a:p>
          <a:p>
            <a:r>
              <a:rPr lang="en-US" sz="2400" dirty="0">
                <a:solidFill>
                  <a:schemeClr val="tx1"/>
                </a:solidFill>
                <a:ea typeface="Comic Sans MS"/>
                <a:cs typeface="Comic Sans MS"/>
                <a:sym typeface="Comic Sans MS"/>
              </a:rPr>
              <a:t>Three corners has my hat</a:t>
            </a:r>
          </a:p>
          <a:p>
            <a:r>
              <a:rPr lang="en-US" sz="2400" dirty="0">
                <a:solidFill>
                  <a:schemeClr val="tx1"/>
                </a:solidFill>
                <a:ea typeface="Comic Sans MS"/>
                <a:cs typeface="Comic Sans MS"/>
                <a:sym typeface="Comic Sans MS"/>
              </a:rPr>
              <a:t>And had it not three corners</a:t>
            </a:r>
          </a:p>
          <a:p>
            <a:r>
              <a:rPr lang="en-US" sz="2400" dirty="0">
                <a:solidFill>
                  <a:schemeClr val="tx1"/>
                </a:solidFill>
                <a:ea typeface="Comic Sans MS"/>
                <a:cs typeface="Comic Sans MS"/>
                <a:sym typeface="Comic Sans MS"/>
              </a:rPr>
              <a:t>It would not be my hat!</a:t>
            </a:r>
            <a:endParaRPr lang="en-US" sz="2000" dirty="0">
              <a:solidFill>
                <a:schemeClr val="tx1"/>
              </a:solidFill>
              <a:ea typeface="Comic Sans MS"/>
              <a:cs typeface="Comic Sans MS"/>
              <a:sym typeface="Comic Sans MS"/>
            </a:endParaRPr>
          </a:p>
        </p:txBody>
      </p:sp>
      <p:pic>
        <p:nvPicPr>
          <p:cNvPr id="3" name="My Hat it Has Three Corners">
            <a:hlinkClick r:id="" action="ppaction://media"/>
            <a:extLst>
              <a:ext uri="{FF2B5EF4-FFF2-40B4-BE49-F238E27FC236}">
                <a16:creationId xmlns:a16="http://schemas.microsoft.com/office/drawing/2014/main" id="{29EA459F-C549-4044-B828-651A06879A3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80225" y="178895"/>
            <a:ext cx="487363" cy="487363"/>
          </a:xfrm>
          <a:prstGeom prst="rect">
            <a:avLst/>
          </a:prstGeom>
        </p:spPr>
      </p:pic>
    </p:spTree>
    <p:extLst>
      <p:ext uri="{BB962C8B-B14F-4D97-AF65-F5344CB8AC3E}">
        <p14:creationId xmlns:p14="http://schemas.microsoft.com/office/powerpoint/2010/main" val="64789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descr="A blurry image of a screen&#10;&#10;Description automatically generated">
            <a:extLst>
              <a:ext uri="{FF2B5EF4-FFF2-40B4-BE49-F238E27FC236}">
                <a16:creationId xmlns:a16="http://schemas.microsoft.com/office/drawing/2014/main" id="{DE41ED46-DCBA-4780-92D6-9C7A9E5F686B}"/>
              </a:ext>
            </a:extLst>
          </p:cNvPr>
          <p:cNvPicPr>
            <a:picLocks noChangeAspect="1"/>
          </p:cNvPicPr>
          <p:nvPr/>
        </p:nvPicPr>
        <p:blipFill>
          <a:blip r:embed="rId5"/>
          <a:stretch>
            <a:fillRect/>
          </a:stretch>
        </p:blipFill>
        <p:spPr>
          <a:xfrm>
            <a:off x="-14514" y="-130629"/>
            <a:ext cx="9144000" cy="5208815"/>
          </a:xfrm>
          <a:prstGeom prst="rect">
            <a:avLst/>
          </a:prstGeom>
        </p:spPr>
      </p:pic>
      <p:sp>
        <p:nvSpPr>
          <p:cNvPr id="54" name="Google Shape;54;p13"/>
          <p:cNvSpPr txBox="1">
            <a:spLocks noGrp="1"/>
          </p:cNvSpPr>
          <p:nvPr>
            <p:ph type="subTitle" idx="1"/>
          </p:nvPr>
        </p:nvSpPr>
        <p:spPr>
          <a:xfrm>
            <a:off x="311700" y="178895"/>
            <a:ext cx="8520600" cy="466991"/>
          </a:xfrm>
          <a:prstGeom prst="rect">
            <a:avLst/>
          </a:prstGeom>
        </p:spPr>
        <p:txBody>
          <a:bodyPr spcFirstLastPara="1" wrap="square" lIns="91425" tIns="91425" rIns="91425" bIns="91425" anchor="t" anchorCtr="0">
            <a:noAutofit/>
          </a:bodyPr>
          <a:lstStyle/>
          <a:p>
            <a:pPr marL="0" indent="0"/>
            <a:r>
              <a:rPr lang="en-US" sz="2400" b="1" i="1" dirty="0"/>
              <a:t>Arioso</a:t>
            </a:r>
          </a:p>
          <a:p>
            <a:pPr marL="0" indent="0"/>
            <a:endParaRPr lang="en-US" sz="1600" dirty="0"/>
          </a:p>
          <a:p>
            <a:pPr marL="0" lvl="0" indent="0"/>
            <a:r>
              <a:rPr lang="en-US" dirty="0"/>
              <a:t> </a:t>
            </a:r>
            <a:endParaRPr lang="en-US" sz="2000" dirty="0">
              <a:latin typeface="Comic Sans MS"/>
              <a:ea typeface="Comic Sans MS"/>
              <a:cs typeface="Comic Sans MS"/>
              <a:sym typeface="Comic Sans MS"/>
            </a:endParaRPr>
          </a:p>
          <a:p>
            <a:pPr marL="0" lvl="0" indent="0"/>
            <a:r>
              <a:rPr lang="en-US" sz="2000" dirty="0">
                <a:latin typeface="Comic Sans MS"/>
                <a:ea typeface="Comic Sans MS"/>
                <a:cs typeface="Comic Sans MS"/>
                <a:sym typeface="Comic Sans MS"/>
              </a:rPr>
              <a:t>Arioso Land is what we call it when as a class, we hold conversations using our singing voice.</a:t>
            </a:r>
          </a:p>
          <a:p>
            <a:pPr marL="0" lvl="0" indent="0"/>
            <a:r>
              <a:rPr lang="en-US" sz="2000" dirty="0">
                <a:latin typeface="Comic Sans MS"/>
                <a:ea typeface="Comic Sans MS"/>
                <a:cs typeface="Comic Sans MS"/>
                <a:sym typeface="Comic Sans MS"/>
              </a:rPr>
              <a:t>What we want to use is our high, light singing voice to work the muscles so that children learn to use their whole voice and not just the heavy voice we use when talking.</a:t>
            </a:r>
          </a:p>
          <a:p>
            <a:pPr marL="0" lvl="0" indent="0"/>
            <a:endParaRPr lang="en-US" sz="2000" dirty="0">
              <a:latin typeface="Comic Sans MS"/>
              <a:ea typeface="Comic Sans MS"/>
              <a:cs typeface="Comic Sans MS"/>
              <a:sym typeface="Comic Sans MS"/>
            </a:endParaRPr>
          </a:p>
          <a:p>
            <a:pPr marL="0" lvl="0" indent="0"/>
            <a:r>
              <a:rPr lang="en-US" sz="2000" u="sng" dirty="0">
                <a:latin typeface="Comic Sans MS"/>
                <a:ea typeface="Comic Sans MS"/>
                <a:cs typeface="Comic Sans MS"/>
                <a:sym typeface="Comic Sans MS"/>
              </a:rPr>
              <a:t>Ideas for Arioso</a:t>
            </a:r>
          </a:p>
          <a:p>
            <a:pPr marL="342900" lvl="0">
              <a:buFont typeface="Arial" panose="020B0604020202020204" pitchFamily="34" charset="0"/>
              <a:buChar char="•"/>
            </a:pPr>
            <a:r>
              <a:rPr lang="en-US" sz="2000" b="1" dirty="0">
                <a:latin typeface="Comic Sans MS"/>
                <a:ea typeface="Comic Sans MS"/>
                <a:cs typeface="Comic Sans MS"/>
                <a:sym typeface="Comic Sans MS"/>
              </a:rPr>
              <a:t>Have the child hold a conversation with a stuffed animal about…</a:t>
            </a:r>
          </a:p>
          <a:p>
            <a:pPr marL="800100" lvl="1" indent="-342900">
              <a:buFont typeface="Arial" panose="020B0604020202020204" pitchFamily="34" charset="0"/>
              <a:buChar char="•"/>
            </a:pPr>
            <a:r>
              <a:rPr lang="en-US" sz="2000" dirty="0">
                <a:latin typeface="Comic Sans MS"/>
                <a:ea typeface="Comic Sans MS"/>
                <a:cs typeface="Comic Sans MS"/>
                <a:sym typeface="Comic Sans MS"/>
              </a:rPr>
              <a:t>What they ate for breakfast</a:t>
            </a:r>
          </a:p>
          <a:p>
            <a:pPr marL="800100" lvl="1" indent="-342900">
              <a:buFont typeface="Arial" panose="020B0604020202020204" pitchFamily="34" charset="0"/>
              <a:buChar char="•"/>
            </a:pPr>
            <a:r>
              <a:rPr lang="en-US" sz="2000" dirty="0">
                <a:latin typeface="Comic Sans MS"/>
                <a:ea typeface="Comic Sans MS"/>
                <a:cs typeface="Comic Sans MS"/>
                <a:sym typeface="Comic Sans MS"/>
              </a:rPr>
              <a:t>What they want to do with a friend</a:t>
            </a:r>
          </a:p>
          <a:p>
            <a:pPr marL="800100" lvl="1" indent="-342900">
              <a:buFont typeface="Arial" panose="020B0604020202020204" pitchFamily="34" charset="0"/>
              <a:buChar char="•"/>
            </a:pPr>
            <a:r>
              <a:rPr lang="en-US" sz="2000" dirty="0">
                <a:latin typeface="Comic Sans MS"/>
                <a:ea typeface="Comic Sans MS"/>
                <a:cs typeface="Comic Sans MS"/>
                <a:sym typeface="Comic Sans MS"/>
              </a:rPr>
              <a:t>Read a book in a singing voice</a:t>
            </a:r>
          </a:p>
          <a:p>
            <a:pPr marL="0" lvl="0" indent="0" algn="ctr" rtl="0">
              <a:spcBef>
                <a:spcPts val="0"/>
              </a:spcBef>
              <a:spcAft>
                <a:spcPts val="0"/>
              </a:spcAft>
              <a:buNone/>
            </a:pPr>
            <a:endParaRPr dirty="0"/>
          </a:p>
        </p:txBody>
      </p:sp>
      <p:sp>
        <p:nvSpPr>
          <p:cNvPr id="4" name="TextBox 3">
            <a:extLst>
              <a:ext uri="{FF2B5EF4-FFF2-40B4-BE49-F238E27FC236}">
                <a16:creationId xmlns:a16="http://schemas.microsoft.com/office/drawing/2014/main" id="{80523DDD-20CC-4104-A658-A24CAE9117E6}"/>
              </a:ext>
            </a:extLst>
          </p:cNvPr>
          <p:cNvSpPr txBox="1"/>
          <p:nvPr/>
        </p:nvSpPr>
        <p:spPr>
          <a:xfrm>
            <a:off x="311700" y="178895"/>
            <a:ext cx="2245125" cy="523220"/>
          </a:xfrm>
          <a:prstGeom prst="rect">
            <a:avLst/>
          </a:prstGeom>
          <a:noFill/>
        </p:spPr>
        <p:txBody>
          <a:bodyPr wrap="square" rtlCol="0">
            <a:spAutoFit/>
          </a:bodyPr>
          <a:lstStyle/>
          <a:p>
            <a:r>
              <a:rPr lang="en-US" dirty="0"/>
              <a:t>Click on speaker and then play to hear recordings</a:t>
            </a:r>
          </a:p>
        </p:txBody>
      </p:sp>
      <p:pic>
        <p:nvPicPr>
          <p:cNvPr id="2" name="Arioso Land info">
            <a:hlinkClick r:id="" action="ppaction://media"/>
            <a:extLst>
              <a:ext uri="{FF2B5EF4-FFF2-40B4-BE49-F238E27FC236}">
                <a16:creationId xmlns:a16="http://schemas.microsoft.com/office/drawing/2014/main" id="{905F55C7-99BC-4101-96C3-3322B5D25D1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756695" y="402205"/>
            <a:ext cx="487362" cy="487362"/>
          </a:xfrm>
          <a:prstGeom prst="rect">
            <a:avLst/>
          </a:prstGeom>
        </p:spPr>
      </p:pic>
    </p:spTree>
    <p:extLst>
      <p:ext uri="{BB962C8B-B14F-4D97-AF65-F5344CB8AC3E}">
        <p14:creationId xmlns:p14="http://schemas.microsoft.com/office/powerpoint/2010/main" val="215133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descr="A blurry image of a screen&#10;&#10;Description automatically generated">
            <a:extLst>
              <a:ext uri="{FF2B5EF4-FFF2-40B4-BE49-F238E27FC236}">
                <a16:creationId xmlns:a16="http://schemas.microsoft.com/office/drawing/2014/main" id="{DE41ED46-DCBA-4780-92D6-9C7A9E5F686B}"/>
              </a:ext>
            </a:extLst>
          </p:cNvPr>
          <p:cNvPicPr>
            <a:picLocks noChangeAspect="1"/>
          </p:cNvPicPr>
          <p:nvPr/>
        </p:nvPicPr>
        <p:blipFill>
          <a:blip r:embed="rId5"/>
          <a:stretch>
            <a:fillRect/>
          </a:stretch>
        </p:blipFill>
        <p:spPr>
          <a:xfrm>
            <a:off x="0" y="0"/>
            <a:ext cx="9144000" cy="5208815"/>
          </a:xfrm>
          <a:prstGeom prst="rect">
            <a:avLst/>
          </a:prstGeom>
        </p:spPr>
      </p:pic>
      <p:sp>
        <p:nvSpPr>
          <p:cNvPr id="54" name="Google Shape;54;p13"/>
          <p:cNvSpPr txBox="1">
            <a:spLocks noGrp="1"/>
          </p:cNvSpPr>
          <p:nvPr>
            <p:ph type="subTitle" idx="1"/>
          </p:nvPr>
        </p:nvSpPr>
        <p:spPr>
          <a:xfrm>
            <a:off x="311700" y="178895"/>
            <a:ext cx="8520600" cy="466991"/>
          </a:xfrm>
          <a:prstGeom prst="rect">
            <a:avLst/>
          </a:prstGeom>
        </p:spPr>
        <p:txBody>
          <a:bodyPr spcFirstLastPara="1" wrap="square" lIns="91425" tIns="91425" rIns="91425" bIns="91425" anchor="t" anchorCtr="0">
            <a:noAutofit/>
          </a:bodyPr>
          <a:lstStyle/>
          <a:p>
            <a:pPr marL="0" indent="0"/>
            <a:r>
              <a:rPr lang="en-US" sz="2400" i="1" dirty="0"/>
              <a:t>Keeping the Beat</a:t>
            </a:r>
          </a:p>
          <a:p>
            <a:pPr marL="0" indent="0"/>
            <a:endParaRPr lang="en-US" sz="1600" dirty="0"/>
          </a:p>
          <a:p>
            <a:pPr marL="0" lvl="0" indent="0"/>
            <a:r>
              <a:rPr lang="en-US" dirty="0"/>
              <a:t>Find a favorite </a:t>
            </a:r>
            <a:r>
              <a:rPr lang="en-US" dirty="0" err="1"/>
              <a:t>song,or</a:t>
            </a:r>
            <a:r>
              <a:rPr lang="en-US" dirty="0"/>
              <a:t> use the one in the link.</a:t>
            </a:r>
          </a:p>
          <a:p>
            <a:pPr marL="0" lvl="0" indent="0"/>
            <a:endParaRPr lang="en-US" dirty="0"/>
          </a:p>
          <a:p>
            <a:pPr marL="0" lvl="0" indent="0"/>
            <a:r>
              <a:rPr lang="en-US" dirty="0"/>
              <a:t>Show the beat by tapping your legs, floor, a parent approved item, or clap.</a:t>
            </a:r>
          </a:p>
          <a:p>
            <a:pPr marL="0" lvl="0" indent="0"/>
            <a:r>
              <a:rPr lang="en-US" dirty="0"/>
              <a:t>Whatever you do, make sure you can hear the music. </a:t>
            </a:r>
          </a:p>
          <a:p>
            <a:pPr marL="0" lvl="0" indent="0"/>
            <a:endParaRPr lang="en-US" sz="2000" dirty="0">
              <a:latin typeface="Comic Sans MS"/>
              <a:ea typeface="Comic Sans MS"/>
              <a:cs typeface="Comic Sans MS"/>
              <a:sym typeface="Comic Sans MS"/>
            </a:endParaRPr>
          </a:p>
          <a:p>
            <a:pPr marL="0" lvl="0" indent="0"/>
            <a:endParaRPr lang="en-US" sz="2000" dirty="0">
              <a:latin typeface="Comic Sans MS"/>
              <a:ea typeface="Comic Sans MS"/>
              <a:cs typeface="Comic Sans MS"/>
              <a:sym typeface="Comic Sans MS"/>
            </a:endParaRPr>
          </a:p>
          <a:p>
            <a:pPr marL="0" lvl="0" indent="0" algn="ctr" rtl="0">
              <a:spcBef>
                <a:spcPts val="0"/>
              </a:spcBef>
              <a:spcAft>
                <a:spcPts val="0"/>
              </a:spcAft>
              <a:buNone/>
            </a:pPr>
            <a:endParaRPr dirty="0"/>
          </a:p>
        </p:txBody>
      </p:sp>
      <p:sp>
        <p:nvSpPr>
          <p:cNvPr id="14" name="Rectangle 13">
            <a:extLst>
              <a:ext uri="{FF2B5EF4-FFF2-40B4-BE49-F238E27FC236}">
                <a16:creationId xmlns:a16="http://schemas.microsoft.com/office/drawing/2014/main" id="{B75E0D63-E0C8-4672-B1A4-1C23359E0EBD}"/>
              </a:ext>
            </a:extLst>
          </p:cNvPr>
          <p:cNvSpPr/>
          <p:nvPr/>
        </p:nvSpPr>
        <p:spPr>
          <a:xfrm>
            <a:off x="6188472" y="3048000"/>
            <a:ext cx="2733432" cy="1916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r>
              <a:rPr lang="en-US" baseline="30000" dirty="0">
                <a:solidFill>
                  <a:schemeClr val="tx1"/>
                </a:solidFill>
              </a:rPr>
              <a:t>nd</a:t>
            </a:r>
            <a:r>
              <a:rPr lang="en-US" dirty="0">
                <a:solidFill>
                  <a:schemeClr val="tx1"/>
                </a:solidFill>
              </a:rPr>
              <a:t> Grade</a:t>
            </a:r>
          </a:p>
          <a:p>
            <a:pPr algn="ctr"/>
            <a:endParaRPr lang="en-US" dirty="0">
              <a:solidFill>
                <a:schemeClr val="tx1"/>
              </a:solidFill>
            </a:endParaRPr>
          </a:p>
          <a:p>
            <a:pPr algn="ctr"/>
            <a:r>
              <a:rPr lang="en-US" dirty="0">
                <a:solidFill>
                  <a:schemeClr val="tx1"/>
                </a:solidFill>
              </a:rPr>
              <a:t>Can you play the </a:t>
            </a:r>
          </a:p>
          <a:p>
            <a:pPr algn="ctr"/>
            <a:r>
              <a:rPr lang="en-US" dirty="0">
                <a:solidFill>
                  <a:schemeClr val="tx1"/>
                </a:solidFill>
              </a:rPr>
              <a:t>Du-De Du rhythm to the song?</a:t>
            </a:r>
          </a:p>
          <a:p>
            <a:pPr algn="ctr"/>
            <a:endParaRPr lang="en-US" dirty="0">
              <a:solidFill>
                <a:schemeClr val="tx1"/>
              </a:solidFill>
            </a:endParaRPr>
          </a:p>
          <a:p>
            <a:pPr algn="ctr"/>
            <a:endParaRPr lang="en-US" dirty="0">
              <a:solidFill>
                <a:schemeClr val="tx1"/>
              </a:solidFill>
            </a:endParaRPr>
          </a:p>
        </p:txBody>
      </p:sp>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9D43C871-2859-42E0-A902-1D46F35996E4}"/>
                  </a:ext>
                </a:extLst>
              </p14:cNvPr>
              <p14:cNvContentPartPr/>
              <p14:nvPr/>
            </p14:nvContentPartPr>
            <p14:xfrm>
              <a:off x="7439268" y="4387976"/>
              <a:ext cx="115920" cy="422280"/>
            </p14:xfrm>
          </p:contentPart>
        </mc:Choice>
        <mc:Fallback>
          <p:pic>
            <p:nvPicPr>
              <p:cNvPr id="7" name="Ink 6">
                <a:extLst>
                  <a:ext uri="{FF2B5EF4-FFF2-40B4-BE49-F238E27FC236}">
                    <a16:creationId xmlns:a16="http://schemas.microsoft.com/office/drawing/2014/main" id="{9D43C871-2859-42E0-A902-1D46F35996E4}"/>
                  </a:ext>
                </a:extLst>
              </p:cNvPr>
              <p:cNvPicPr/>
              <p:nvPr/>
            </p:nvPicPr>
            <p:blipFill>
              <a:blip r:embed="rId7"/>
              <a:stretch>
                <a:fillRect/>
              </a:stretch>
            </p:blipFill>
            <p:spPr>
              <a:xfrm>
                <a:off x="7403379" y="4351976"/>
                <a:ext cx="187338" cy="493920"/>
              </a:xfrm>
              <a:prstGeom prst="rect">
                <a:avLst/>
              </a:prstGeom>
            </p:spPr>
          </p:pic>
        </mc:Fallback>
      </mc:AlternateContent>
      <p:sp>
        <p:nvSpPr>
          <p:cNvPr id="16" name="TextBox 15">
            <a:extLst>
              <a:ext uri="{FF2B5EF4-FFF2-40B4-BE49-F238E27FC236}">
                <a16:creationId xmlns:a16="http://schemas.microsoft.com/office/drawing/2014/main" id="{0C1F8D8A-F965-430B-8313-68DCF5538437}"/>
              </a:ext>
            </a:extLst>
          </p:cNvPr>
          <p:cNvSpPr txBox="1"/>
          <p:nvPr/>
        </p:nvSpPr>
        <p:spPr>
          <a:xfrm>
            <a:off x="311700" y="4324836"/>
            <a:ext cx="2245125" cy="523220"/>
          </a:xfrm>
          <a:prstGeom prst="rect">
            <a:avLst/>
          </a:prstGeom>
          <a:noFill/>
        </p:spPr>
        <p:txBody>
          <a:bodyPr wrap="square" rtlCol="0">
            <a:spAutoFit/>
          </a:bodyPr>
          <a:lstStyle/>
          <a:p>
            <a:r>
              <a:rPr lang="en-US" dirty="0"/>
              <a:t>Click on speaker and then play to hear recordings</a:t>
            </a:r>
          </a:p>
        </p:txBody>
      </p:sp>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FD817E7-B956-4471-A04C-2A6E7F99E42C}"/>
                  </a:ext>
                </a:extLst>
              </p14:cNvPr>
              <p14:cNvContentPartPr/>
              <p14:nvPr/>
            </p14:nvContentPartPr>
            <p14:xfrm>
              <a:off x="6692808" y="4375306"/>
              <a:ext cx="115920" cy="422280"/>
            </p14:xfrm>
          </p:contentPart>
        </mc:Choice>
        <mc:Fallback>
          <p:pic>
            <p:nvPicPr>
              <p:cNvPr id="15" name="Ink 14">
                <a:extLst>
                  <a:ext uri="{FF2B5EF4-FFF2-40B4-BE49-F238E27FC236}">
                    <a16:creationId xmlns:a16="http://schemas.microsoft.com/office/drawing/2014/main" id="{EFD817E7-B956-4471-A04C-2A6E7F99E42C}"/>
                  </a:ext>
                </a:extLst>
              </p:cNvPr>
              <p:cNvPicPr/>
              <p:nvPr/>
            </p:nvPicPr>
            <p:blipFill>
              <a:blip r:embed="rId7"/>
              <a:stretch>
                <a:fillRect/>
              </a:stretch>
            </p:blipFill>
            <p:spPr>
              <a:xfrm>
                <a:off x="6656919" y="4339306"/>
                <a:ext cx="187338" cy="493920"/>
              </a:xfrm>
              <a:prstGeom prst="rect">
                <a:avLst/>
              </a:prstGeom>
            </p:spPr>
          </p:pic>
        </mc:Fallback>
      </mc:AlternateContent>
      <p:grpSp>
        <p:nvGrpSpPr>
          <p:cNvPr id="17" name="Group 16">
            <a:extLst>
              <a:ext uri="{FF2B5EF4-FFF2-40B4-BE49-F238E27FC236}">
                <a16:creationId xmlns:a16="http://schemas.microsoft.com/office/drawing/2014/main" id="{6C8130FE-6BE7-4AD0-A739-E10B00DF369D}"/>
              </a:ext>
            </a:extLst>
          </p:cNvPr>
          <p:cNvGrpSpPr/>
          <p:nvPr/>
        </p:nvGrpSpPr>
        <p:grpSpPr>
          <a:xfrm>
            <a:off x="6808548" y="4359096"/>
            <a:ext cx="224280" cy="37800"/>
            <a:chOff x="1921151" y="4107285"/>
            <a:chExt cx="224280" cy="37800"/>
          </a:xfrm>
        </p:grpSpPr>
        <mc:AlternateContent xmlns:mc="http://schemas.openxmlformats.org/markup-compatibility/2006">
          <mc:Choice xmlns:p14="http://schemas.microsoft.com/office/powerpoint/2010/main" Requires="p14">
            <p:contentPart p14:bwMode="auto" r:id="rId9">
              <p14:nvContentPartPr>
                <p14:cNvPr id="18" name="Ink 17">
                  <a:extLst>
                    <a:ext uri="{FF2B5EF4-FFF2-40B4-BE49-F238E27FC236}">
                      <a16:creationId xmlns:a16="http://schemas.microsoft.com/office/drawing/2014/main" id="{1B611108-8D69-44F5-9214-7BD567FAD772}"/>
                    </a:ext>
                  </a:extLst>
                </p14:cNvPr>
                <p14:cNvContentPartPr/>
                <p14:nvPr/>
              </p14:nvContentPartPr>
              <p14:xfrm>
                <a:off x="1921151" y="4107285"/>
                <a:ext cx="360" cy="360"/>
              </p14:xfrm>
            </p:contentPart>
          </mc:Choice>
          <mc:Fallback>
            <p:pic>
              <p:nvPicPr>
                <p:cNvPr id="18" name="Ink 17">
                  <a:extLst>
                    <a:ext uri="{FF2B5EF4-FFF2-40B4-BE49-F238E27FC236}">
                      <a16:creationId xmlns:a16="http://schemas.microsoft.com/office/drawing/2014/main" id="{1B611108-8D69-44F5-9214-7BD567FAD772}"/>
                    </a:ext>
                  </a:extLst>
                </p:cNvPr>
                <p:cNvPicPr/>
                <p:nvPr/>
              </p:nvPicPr>
              <p:blipFill>
                <a:blip r:embed="rId10"/>
                <a:stretch>
                  <a:fillRect/>
                </a:stretch>
              </p:blipFill>
              <p:spPr>
                <a:xfrm>
                  <a:off x="1885151" y="4071285"/>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 name="Ink 18">
                  <a:extLst>
                    <a:ext uri="{FF2B5EF4-FFF2-40B4-BE49-F238E27FC236}">
                      <a16:creationId xmlns:a16="http://schemas.microsoft.com/office/drawing/2014/main" id="{76348399-3215-429A-84A1-33034B606C42}"/>
                    </a:ext>
                  </a:extLst>
                </p14:cNvPr>
                <p14:cNvContentPartPr/>
                <p14:nvPr/>
              </p14:nvContentPartPr>
              <p14:xfrm>
                <a:off x="1921151" y="4107285"/>
                <a:ext cx="224280" cy="37800"/>
              </p14:xfrm>
            </p:contentPart>
          </mc:Choice>
          <mc:Fallback>
            <p:pic>
              <p:nvPicPr>
                <p:cNvPr id="19" name="Ink 18">
                  <a:extLst>
                    <a:ext uri="{FF2B5EF4-FFF2-40B4-BE49-F238E27FC236}">
                      <a16:creationId xmlns:a16="http://schemas.microsoft.com/office/drawing/2014/main" id="{76348399-3215-429A-84A1-33034B606C42}"/>
                    </a:ext>
                  </a:extLst>
                </p:cNvPr>
                <p:cNvPicPr/>
                <p:nvPr/>
              </p:nvPicPr>
              <p:blipFill>
                <a:blip r:embed="rId12"/>
                <a:stretch>
                  <a:fillRect/>
                </a:stretch>
              </p:blipFill>
              <p:spPr>
                <a:xfrm>
                  <a:off x="1885151" y="4071285"/>
                  <a:ext cx="295920" cy="10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20" name="Ink 19">
                <a:extLst>
                  <a:ext uri="{FF2B5EF4-FFF2-40B4-BE49-F238E27FC236}">
                    <a16:creationId xmlns:a16="http://schemas.microsoft.com/office/drawing/2014/main" id="{CDEC67DA-7965-4CE4-882C-78133DA4ECBF}"/>
                  </a:ext>
                </a:extLst>
              </p14:cNvPr>
              <p14:cNvContentPartPr/>
              <p14:nvPr/>
            </p14:nvContentPartPr>
            <p14:xfrm>
              <a:off x="6945888" y="4400428"/>
              <a:ext cx="115920" cy="422280"/>
            </p14:xfrm>
          </p:contentPart>
        </mc:Choice>
        <mc:Fallback>
          <p:pic>
            <p:nvPicPr>
              <p:cNvPr id="20" name="Ink 19">
                <a:extLst>
                  <a:ext uri="{FF2B5EF4-FFF2-40B4-BE49-F238E27FC236}">
                    <a16:creationId xmlns:a16="http://schemas.microsoft.com/office/drawing/2014/main" id="{CDEC67DA-7965-4CE4-882C-78133DA4ECBF}"/>
                  </a:ext>
                </a:extLst>
              </p:cNvPr>
              <p:cNvPicPr/>
              <p:nvPr/>
            </p:nvPicPr>
            <p:blipFill>
              <a:blip r:embed="rId7"/>
              <a:stretch>
                <a:fillRect/>
              </a:stretch>
            </p:blipFill>
            <p:spPr>
              <a:xfrm>
                <a:off x="6909999" y="4364428"/>
                <a:ext cx="187338" cy="493920"/>
              </a:xfrm>
              <a:prstGeom prst="rect">
                <a:avLst/>
              </a:prstGeom>
            </p:spPr>
          </p:pic>
        </mc:Fallback>
      </mc:AlternateContent>
      <p:pic>
        <p:nvPicPr>
          <p:cNvPr id="2" name="Epo I Tai Tai E">
            <a:hlinkClick r:id="" action="ppaction://media"/>
            <a:extLst>
              <a:ext uri="{FF2B5EF4-FFF2-40B4-BE49-F238E27FC236}">
                <a16:creationId xmlns:a16="http://schemas.microsoft.com/office/drawing/2014/main" id="{25AE5B51-66DE-4B84-B078-AB1B3798AE07}"/>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2817479" y="4153214"/>
            <a:ext cx="487363" cy="487363"/>
          </a:xfrm>
          <a:prstGeom prst="rect">
            <a:avLst/>
          </a:prstGeom>
        </p:spPr>
      </p:pic>
    </p:spTree>
    <p:extLst>
      <p:ext uri="{BB962C8B-B14F-4D97-AF65-F5344CB8AC3E}">
        <p14:creationId xmlns:p14="http://schemas.microsoft.com/office/powerpoint/2010/main" val="220205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descr="A blurry image of a screen&#10;&#10;Description automatically generated">
            <a:extLst>
              <a:ext uri="{FF2B5EF4-FFF2-40B4-BE49-F238E27FC236}">
                <a16:creationId xmlns:a16="http://schemas.microsoft.com/office/drawing/2014/main" id="{DE41ED46-DCBA-4780-92D6-9C7A9E5F686B}"/>
              </a:ext>
            </a:extLst>
          </p:cNvPr>
          <p:cNvPicPr>
            <a:picLocks noChangeAspect="1"/>
          </p:cNvPicPr>
          <p:nvPr/>
        </p:nvPicPr>
        <p:blipFill>
          <a:blip r:embed="rId5"/>
          <a:stretch>
            <a:fillRect/>
          </a:stretch>
        </p:blipFill>
        <p:spPr>
          <a:xfrm>
            <a:off x="0" y="-65315"/>
            <a:ext cx="9144000" cy="5208815"/>
          </a:xfrm>
          <a:prstGeom prst="rect">
            <a:avLst/>
          </a:prstGeom>
        </p:spPr>
      </p:pic>
      <p:sp>
        <p:nvSpPr>
          <p:cNvPr id="54" name="Google Shape;54;p13"/>
          <p:cNvSpPr txBox="1">
            <a:spLocks noGrp="1"/>
          </p:cNvSpPr>
          <p:nvPr>
            <p:ph type="subTitle" idx="1"/>
          </p:nvPr>
        </p:nvSpPr>
        <p:spPr>
          <a:xfrm>
            <a:off x="311700" y="178895"/>
            <a:ext cx="8520600" cy="466991"/>
          </a:xfrm>
          <a:prstGeom prst="rect">
            <a:avLst/>
          </a:prstGeom>
        </p:spPr>
        <p:txBody>
          <a:bodyPr spcFirstLastPara="1" wrap="square" lIns="91425" tIns="91425" rIns="91425" bIns="91425" anchor="t" anchorCtr="0">
            <a:noAutofit/>
          </a:bodyPr>
          <a:lstStyle/>
          <a:p>
            <a:pPr marL="0" indent="0"/>
            <a:r>
              <a:rPr lang="en-US" sz="2400" i="1" dirty="0"/>
              <a:t>Song Tale – Polly </a:t>
            </a:r>
            <a:r>
              <a:rPr lang="en-US" sz="2400" i="1" dirty="0" err="1"/>
              <a:t>Wolly</a:t>
            </a:r>
            <a:r>
              <a:rPr lang="en-US" sz="2400" i="1" dirty="0"/>
              <a:t> Doodle</a:t>
            </a:r>
          </a:p>
          <a:p>
            <a:pPr marL="0" indent="0"/>
            <a:endParaRPr lang="en-US" sz="1600" dirty="0"/>
          </a:p>
          <a:p>
            <a:pPr marL="0" lvl="0" indent="0"/>
            <a:r>
              <a:rPr lang="en-US" dirty="0"/>
              <a:t> </a:t>
            </a:r>
            <a:endParaRPr lang="en-US" sz="2000" dirty="0">
              <a:latin typeface="Comic Sans MS"/>
              <a:ea typeface="Comic Sans MS"/>
              <a:cs typeface="Comic Sans MS"/>
              <a:sym typeface="Comic Sans MS"/>
            </a:endParaRPr>
          </a:p>
          <a:p>
            <a:pPr marL="0" lvl="0" indent="0" algn="ctr" rtl="0">
              <a:spcBef>
                <a:spcPts val="0"/>
              </a:spcBef>
              <a:spcAft>
                <a:spcPts val="0"/>
              </a:spcAft>
              <a:buNone/>
            </a:pPr>
            <a:endParaRPr dirty="0"/>
          </a:p>
        </p:txBody>
      </p:sp>
      <p:sp>
        <p:nvSpPr>
          <p:cNvPr id="2" name="Rectangle 1">
            <a:extLst>
              <a:ext uri="{FF2B5EF4-FFF2-40B4-BE49-F238E27FC236}">
                <a16:creationId xmlns:a16="http://schemas.microsoft.com/office/drawing/2014/main" id="{032740B4-A0DE-47B0-B0B5-103FEA3C70FD}"/>
              </a:ext>
            </a:extLst>
          </p:cNvPr>
          <p:cNvSpPr/>
          <p:nvPr/>
        </p:nvSpPr>
        <p:spPr>
          <a:xfrm>
            <a:off x="6301563" y="1183758"/>
            <a:ext cx="2629786" cy="2998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813940F-D7D8-4950-9421-D3C8B27DDCE3}"/>
              </a:ext>
            </a:extLst>
          </p:cNvPr>
          <p:cNvSpPr txBox="1"/>
          <p:nvPr/>
        </p:nvSpPr>
        <p:spPr>
          <a:xfrm>
            <a:off x="4057834" y="717335"/>
            <a:ext cx="4062155" cy="1415772"/>
          </a:xfrm>
          <a:prstGeom prst="rect">
            <a:avLst/>
          </a:prstGeom>
          <a:noFill/>
        </p:spPr>
        <p:txBody>
          <a:bodyPr wrap="square" rtlCol="0">
            <a:spAutoFit/>
          </a:bodyPr>
          <a:lstStyle/>
          <a:p>
            <a:r>
              <a:rPr lang="en-US" sz="1800" b="1" dirty="0"/>
              <a:t>Song Tales are sung stories for you child to listen to – after a few listens, they may sing along on the parts that repeat, if they’d like.</a:t>
            </a:r>
          </a:p>
          <a:p>
            <a:endParaRPr lang="en-US" dirty="0"/>
          </a:p>
        </p:txBody>
      </p:sp>
      <p:sp>
        <p:nvSpPr>
          <p:cNvPr id="4" name="TextBox 3">
            <a:extLst>
              <a:ext uri="{FF2B5EF4-FFF2-40B4-BE49-F238E27FC236}">
                <a16:creationId xmlns:a16="http://schemas.microsoft.com/office/drawing/2014/main" id="{53FC21C1-057B-4C21-B232-6601CACED736}"/>
              </a:ext>
            </a:extLst>
          </p:cNvPr>
          <p:cNvSpPr txBox="1"/>
          <p:nvPr/>
        </p:nvSpPr>
        <p:spPr>
          <a:xfrm>
            <a:off x="6601952" y="2133107"/>
            <a:ext cx="2543173" cy="2246769"/>
          </a:xfrm>
          <a:prstGeom prst="rect">
            <a:avLst/>
          </a:prstGeom>
          <a:noFill/>
        </p:spPr>
        <p:txBody>
          <a:bodyPr wrap="square" rtlCol="0">
            <a:spAutoFit/>
          </a:bodyPr>
          <a:lstStyle/>
          <a:p>
            <a:r>
              <a:rPr lang="en-US" dirty="0"/>
              <a:t>Bonus activities with Song Tales:</a:t>
            </a:r>
          </a:p>
          <a:p>
            <a:endParaRPr lang="en-US" dirty="0"/>
          </a:p>
          <a:p>
            <a:r>
              <a:rPr lang="en-US" dirty="0"/>
              <a:t>*have them tell you what they think the story is about. </a:t>
            </a:r>
          </a:p>
          <a:p>
            <a:endParaRPr lang="en-US" dirty="0"/>
          </a:p>
          <a:p>
            <a:r>
              <a:rPr lang="en-US" dirty="0"/>
              <a:t>*Ask them to tell what happens first, then second, and then last.</a:t>
            </a:r>
          </a:p>
          <a:p>
            <a:endParaRPr lang="en-US" dirty="0"/>
          </a:p>
        </p:txBody>
      </p:sp>
      <p:sp>
        <p:nvSpPr>
          <p:cNvPr id="6" name="TextBox 5">
            <a:extLst>
              <a:ext uri="{FF2B5EF4-FFF2-40B4-BE49-F238E27FC236}">
                <a16:creationId xmlns:a16="http://schemas.microsoft.com/office/drawing/2014/main" id="{B1A51361-6014-41F3-B745-6AC1B84238D5}"/>
              </a:ext>
            </a:extLst>
          </p:cNvPr>
          <p:cNvSpPr txBox="1"/>
          <p:nvPr/>
        </p:nvSpPr>
        <p:spPr>
          <a:xfrm>
            <a:off x="66736" y="102936"/>
            <a:ext cx="1129896" cy="954107"/>
          </a:xfrm>
          <a:prstGeom prst="rect">
            <a:avLst/>
          </a:prstGeom>
          <a:noFill/>
        </p:spPr>
        <p:txBody>
          <a:bodyPr wrap="square" rtlCol="0">
            <a:spAutoFit/>
          </a:bodyPr>
          <a:lstStyle/>
          <a:p>
            <a:r>
              <a:rPr lang="en-US" dirty="0"/>
              <a:t>Click on speaker to hear recording</a:t>
            </a:r>
          </a:p>
        </p:txBody>
      </p:sp>
      <p:pic>
        <p:nvPicPr>
          <p:cNvPr id="7" name="Polly Wolly Doodle">
            <a:hlinkClick r:id="" action="ppaction://media"/>
            <a:extLst>
              <a:ext uri="{FF2B5EF4-FFF2-40B4-BE49-F238E27FC236}">
                <a16:creationId xmlns:a16="http://schemas.microsoft.com/office/drawing/2014/main" id="{4FCF0D4B-CFDF-4EB6-89F6-5CD2426A92E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85236" y="2084387"/>
            <a:ext cx="487363" cy="487363"/>
          </a:xfrm>
          <a:prstGeom prst="rect">
            <a:avLst/>
          </a:prstGeom>
        </p:spPr>
      </p:pic>
    </p:spTree>
    <p:extLst>
      <p:ext uri="{BB962C8B-B14F-4D97-AF65-F5344CB8AC3E}">
        <p14:creationId xmlns:p14="http://schemas.microsoft.com/office/powerpoint/2010/main" val="326357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75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2E4CAA7AAECF459A830DDA71D3EDC6" ma:contentTypeVersion="13" ma:contentTypeDescription="Create a new document." ma:contentTypeScope="" ma:versionID="e04fb46f86241888b1543b0882affd9e">
  <xsd:schema xmlns:xsd="http://www.w3.org/2001/XMLSchema" xmlns:xs="http://www.w3.org/2001/XMLSchema" xmlns:p="http://schemas.microsoft.com/office/2006/metadata/properties" xmlns:ns3="02d5f40f-c791-4072-abfe-be031d22c2c2" xmlns:ns4="543f8588-b442-49d2-9543-9efda8dbca69" targetNamespace="http://schemas.microsoft.com/office/2006/metadata/properties" ma:root="true" ma:fieldsID="a7820d97b774c63cb208fbbe8f6945a7" ns3:_="" ns4:_="">
    <xsd:import namespace="02d5f40f-c791-4072-abfe-be031d22c2c2"/>
    <xsd:import namespace="543f8588-b442-49d2-9543-9efda8dbca69"/>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d5f40f-c791-4072-abfe-be031d22c2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3f8588-b442-49d2-9543-9efda8dbca6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861B7B-3737-417F-B1A2-50CF4FC671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d5f40f-c791-4072-abfe-be031d22c2c2"/>
    <ds:schemaRef ds:uri="543f8588-b442-49d2-9543-9efda8dbca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96ACCC-D18F-4B57-8672-FD25B7713B1D}">
  <ds:schemaRefs>
    <ds:schemaRef ds:uri="http://schemas.microsoft.com/sharepoint/v3/contenttype/forms"/>
  </ds:schemaRefs>
</ds:datastoreItem>
</file>

<file path=customXml/itemProps3.xml><?xml version="1.0" encoding="utf-8"?>
<ds:datastoreItem xmlns:ds="http://schemas.openxmlformats.org/officeDocument/2006/customXml" ds:itemID="{878E4498-9E56-4AD8-991F-03D8D0765766}">
  <ds:schemaRefs>
    <ds:schemaRef ds:uri="http://purl.org/dc/dcmitype/"/>
    <ds:schemaRef ds:uri="543f8588-b442-49d2-9543-9efda8dbca69"/>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02d5f40f-c791-4072-abfe-be031d22c2c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247</TotalTime>
  <Words>619</Words>
  <Application>Microsoft Office PowerPoint</Application>
  <PresentationFormat>On-screen Show (16:9)</PresentationFormat>
  <Paragraphs>98</Paragraphs>
  <Slides>7</Slides>
  <Notes>7</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Comic Sans MS</vt:lpstr>
      <vt:lpstr>Times New Roman</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Denise</cp:lastModifiedBy>
  <cp:revision>9</cp:revision>
  <dcterms:modified xsi:type="dcterms:W3CDTF">2020-05-07T14:53:06Z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0x010100CC2E4CAA7AAECF459A830DDA71D3EDC6</vt:lpwstr>
  </property>
</Properties>
</file>