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1" r:id="rId8"/>
    <p:sldId id="262" r:id="rId9"/>
    <p:sldId id="263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C19AD-91DC-4C2C-B06F-A8063DD0309A}" v="5" dt="2020-05-21T14:51:1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5" autoAdjust="0"/>
    <p:restoredTop sz="94660"/>
  </p:normalViewPr>
  <p:slideViewPr>
    <p:cSldViewPr snapToGrid="0">
      <p:cViewPr>
        <p:scale>
          <a:sx n="80" d="100"/>
          <a:sy n="80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" userId="b76643f9-e7da-40c7-b721-7478dc23c829" providerId="ADAL" clId="{9AAC19AD-91DC-4C2C-B06F-A8063DD0309A}"/>
    <pc:docChg chg="custSel addSld delSld modSld">
      <pc:chgData name="Denise" userId="b76643f9-e7da-40c7-b721-7478dc23c829" providerId="ADAL" clId="{9AAC19AD-91DC-4C2C-B06F-A8063DD0309A}" dt="2020-05-21T15:15:42.277" v="594" actId="47"/>
      <pc:docMkLst>
        <pc:docMk/>
      </pc:docMkLst>
      <pc:sldChg chg="addSp modSp mod">
        <pc:chgData name="Denise" userId="b76643f9-e7da-40c7-b721-7478dc23c829" providerId="ADAL" clId="{9AAC19AD-91DC-4C2C-B06F-A8063DD0309A}" dt="2020-05-21T14:45:07.312" v="34" actId="688"/>
        <pc:sldMkLst>
          <pc:docMk/>
          <pc:sldMk cId="191072787" sldId="256"/>
        </pc:sldMkLst>
        <pc:picChg chg="add mod">
          <ac:chgData name="Denise" userId="b76643f9-e7da-40c7-b721-7478dc23c829" providerId="ADAL" clId="{9AAC19AD-91DC-4C2C-B06F-A8063DD0309A}" dt="2020-05-21T14:45:07.312" v="34" actId="688"/>
          <ac:picMkLst>
            <pc:docMk/>
            <pc:sldMk cId="191072787" sldId="256"/>
            <ac:picMk id="6" creationId="{39A51BEB-756E-44ED-BA51-0B3719DE3A14}"/>
          </ac:picMkLst>
        </pc:picChg>
      </pc:sldChg>
      <pc:sldChg chg="del">
        <pc:chgData name="Denise" userId="b76643f9-e7da-40c7-b721-7478dc23c829" providerId="ADAL" clId="{9AAC19AD-91DC-4C2C-B06F-A8063DD0309A}" dt="2020-05-21T14:53:15.904" v="590" actId="47"/>
        <pc:sldMkLst>
          <pc:docMk/>
          <pc:sldMk cId="3806026511" sldId="259"/>
        </pc:sldMkLst>
      </pc:sldChg>
      <pc:sldChg chg="del">
        <pc:chgData name="Denise" userId="b76643f9-e7da-40c7-b721-7478dc23c829" providerId="ADAL" clId="{9AAC19AD-91DC-4C2C-B06F-A8063DD0309A}" dt="2020-05-21T15:14:19.887" v="591" actId="47"/>
        <pc:sldMkLst>
          <pc:docMk/>
          <pc:sldMk cId="1766339127" sldId="260"/>
        </pc:sldMkLst>
      </pc:sldChg>
      <pc:sldChg chg="modSp mod">
        <pc:chgData name="Denise" userId="b76643f9-e7da-40c7-b721-7478dc23c829" providerId="ADAL" clId="{9AAC19AD-91DC-4C2C-B06F-A8063DD0309A}" dt="2020-05-21T14:44:10.924" v="31" actId="404"/>
        <pc:sldMkLst>
          <pc:docMk/>
          <pc:sldMk cId="3267858273" sldId="263"/>
        </pc:sldMkLst>
        <pc:spChg chg="mod">
          <ac:chgData name="Denise" userId="b76643f9-e7da-40c7-b721-7478dc23c829" providerId="ADAL" clId="{9AAC19AD-91DC-4C2C-B06F-A8063DD0309A}" dt="2020-05-21T14:44:10.924" v="31" actId="404"/>
          <ac:spMkLst>
            <pc:docMk/>
            <pc:sldMk cId="3267858273" sldId="263"/>
            <ac:spMk id="2" creationId="{DC09EE48-C179-4519-B752-97D94784112C}"/>
          </ac:spMkLst>
        </pc:spChg>
        <pc:spChg chg="mod">
          <ac:chgData name="Denise" userId="b76643f9-e7da-40c7-b721-7478dc23c829" providerId="ADAL" clId="{9AAC19AD-91DC-4C2C-B06F-A8063DD0309A}" dt="2020-05-21T14:43:37.978" v="27" actId="20577"/>
          <ac:spMkLst>
            <pc:docMk/>
            <pc:sldMk cId="3267858273" sldId="263"/>
            <ac:spMk id="10" creationId="{4D9FF31D-2C73-4C46-BD78-660AD6299114}"/>
          </ac:spMkLst>
        </pc:spChg>
        <pc:spChg chg="mod">
          <ac:chgData name="Denise" userId="b76643f9-e7da-40c7-b721-7478dc23c829" providerId="ADAL" clId="{9AAC19AD-91DC-4C2C-B06F-A8063DD0309A}" dt="2020-05-21T14:43:27.489" v="24" actId="20577"/>
          <ac:spMkLst>
            <pc:docMk/>
            <pc:sldMk cId="3267858273" sldId="263"/>
            <ac:spMk id="12" creationId="{E03F70C6-46D5-4CBC-8973-8669797375F3}"/>
          </ac:spMkLst>
        </pc:spChg>
        <pc:picChg chg="mod">
          <ac:chgData name="Denise" userId="b76643f9-e7da-40c7-b721-7478dc23c829" providerId="ADAL" clId="{9AAC19AD-91DC-4C2C-B06F-A8063DD0309A}" dt="2020-05-21T14:43:51.793" v="28" actId="1076"/>
          <ac:picMkLst>
            <pc:docMk/>
            <pc:sldMk cId="3267858273" sldId="263"/>
            <ac:picMk id="3" creationId="{3C2B92B0-576E-44DC-A122-19657E6821E8}"/>
          </ac:picMkLst>
        </pc:picChg>
      </pc:sldChg>
      <pc:sldChg chg="modSp del mod">
        <pc:chgData name="Denise" userId="b76643f9-e7da-40c7-b721-7478dc23c829" providerId="ADAL" clId="{9AAC19AD-91DC-4C2C-B06F-A8063DD0309A}" dt="2020-05-21T15:14:53.313" v="592" actId="47"/>
        <pc:sldMkLst>
          <pc:docMk/>
          <pc:sldMk cId="4047460739" sldId="264"/>
        </pc:sldMkLst>
        <pc:spChg chg="mod">
          <ac:chgData name="Denise" userId="b76643f9-e7da-40c7-b721-7478dc23c829" providerId="ADAL" clId="{9AAC19AD-91DC-4C2C-B06F-A8063DD0309A}" dt="2020-05-21T14:37:15.365" v="22" actId="20577"/>
          <ac:spMkLst>
            <pc:docMk/>
            <pc:sldMk cId="4047460739" sldId="264"/>
            <ac:spMk id="10" creationId="{4D9FF31D-2C73-4C46-BD78-660AD6299114}"/>
          </ac:spMkLst>
        </pc:spChg>
        <pc:picChg chg="mod">
          <ac:chgData name="Denise" userId="b76643f9-e7da-40c7-b721-7478dc23c829" providerId="ADAL" clId="{9AAC19AD-91DC-4C2C-B06F-A8063DD0309A}" dt="2020-05-21T14:36:33.929" v="0" actId="1076"/>
          <ac:picMkLst>
            <pc:docMk/>
            <pc:sldMk cId="4047460739" sldId="264"/>
            <ac:picMk id="3" creationId="{5A0EC382-C99C-4C25-8911-14B3EDB4D784}"/>
          </ac:picMkLst>
        </pc:picChg>
      </pc:sldChg>
      <pc:sldChg chg="del">
        <pc:chgData name="Denise" userId="b76643f9-e7da-40c7-b721-7478dc23c829" providerId="ADAL" clId="{9AAC19AD-91DC-4C2C-B06F-A8063DD0309A}" dt="2020-05-21T15:15:42.277" v="594" actId="47"/>
        <pc:sldMkLst>
          <pc:docMk/>
          <pc:sldMk cId="4024855080" sldId="277"/>
        </pc:sldMkLst>
      </pc:sldChg>
      <pc:sldChg chg="del">
        <pc:chgData name="Denise" userId="b76643f9-e7da-40c7-b721-7478dc23c829" providerId="ADAL" clId="{9AAC19AD-91DC-4C2C-B06F-A8063DD0309A}" dt="2020-05-21T15:15:13.847" v="593" actId="47"/>
        <pc:sldMkLst>
          <pc:docMk/>
          <pc:sldMk cId="271807351" sldId="278"/>
        </pc:sldMkLst>
      </pc:sldChg>
      <pc:sldChg chg="delSp modSp add mod delAnim">
        <pc:chgData name="Denise" userId="b76643f9-e7da-40c7-b721-7478dc23c829" providerId="ADAL" clId="{9AAC19AD-91DC-4C2C-B06F-A8063DD0309A}" dt="2020-05-21T14:52:20.747" v="589" actId="20577"/>
        <pc:sldMkLst>
          <pc:docMk/>
          <pc:sldMk cId="1983720460" sldId="279"/>
        </pc:sldMkLst>
        <pc:spChg chg="mod">
          <ac:chgData name="Denise" userId="b76643f9-e7da-40c7-b721-7478dc23c829" providerId="ADAL" clId="{9AAC19AD-91DC-4C2C-B06F-A8063DD0309A}" dt="2020-05-21T14:46:18.354" v="57" actId="20577"/>
          <ac:spMkLst>
            <pc:docMk/>
            <pc:sldMk cId="1983720460" sldId="279"/>
            <ac:spMk id="2" creationId="{DC09EE48-C179-4519-B752-97D94784112C}"/>
          </ac:spMkLst>
        </pc:spChg>
        <pc:spChg chg="mod">
          <ac:chgData name="Denise" userId="b76643f9-e7da-40c7-b721-7478dc23c829" providerId="ADAL" clId="{9AAC19AD-91DC-4C2C-B06F-A8063DD0309A}" dt="2020-05-21T14:51:57.665" v="588" actId="20577"/>
          <ac:spMkLst>
            <pc:docMk/>
            <pc:sldMk cId="1983720460" sldId="279"/>
            <ac:spMk id="4" creationId="{7D57C7C1-4186-47BF-9AFD-8CD5BDF2A84D}"/>
          </ac:spMkLst>
        </pc:spChg>
        <pc:spChg chg="mod">
          <ac:chgData name="Denise" userId="b76643f9-e7da-40c7-b721-7478dc23c829" providerId="ADAL" clId="{9AAC19AD-91DC-4C2C-B06F-A8063DD0309A}" dt="2020-05-21T14:52:20.747" v="589" actId="20577"/>
          <ac:spMkLst>
            <pc:docMk/>
            <pc:sldMk cId="1983720460" sldId="279"/>
            <ac:spMk id="10" creationId="{4D9FF31D-2C73-4C46-BD78-660AD6299114}"/>
          </ac:spMkLst>
        </pc:spChg>
        <pc:picChg chg="del mod">
          <ac:chgData name="Denise" userId="b76643f9-e7da-40c7-b721-7478dc23c829" providerId="ADAL" clId="{9AAC19AD-91DC-4C2C-B06F-A8063DD0309A}" dt="2020-05-21T14:49:41.740" v="583" actId="478"/>
          <ac:picMkLst>
            <pc:docMk/>
            <pc:sldMk cId="1983720460" sldId="279"/>
            <ac:picMk id="3" creationId="{31DAADA5-58D6-40D4-B972-D5234FC3EA46}"/>
          </ac:picMkLst>
        </pc:picChg>
        <pc:picChg chg="mod">
          <ac:chgData name="Denise" userId="b76643f9-e7da-40c7-b721-7478dc23c829" providerId="ADAL" clId="{9AAC19AD-91DC-4C2C-B06F-A8063DD0309A}" dt="2020-05-21T14:51:19.791" v="584" actId="1076"/>
          <ac:picMkLst>
            <pc:docMk/>
            <pc:sldMk cId="1983720460" sldId="279"/>
            <ac:picMk id="6" creationId="{8450FB62-02FF-40A0-BBE2-E7E5E59D48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9708-A66D-41E7-9A0E-954D0B9511CF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2A3DA-1CBD-4F22-9690-862A6C00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3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5065-AF70-4021-B6BD-8D9D131F8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6A0F7-F23E-4914-B0BC-CB73FE7F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842E-ED09-496B-A461-9F2E5032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91207-589F-4270-8A8E-9F786C59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14B7-C2AC-46C6-809D-13064D7E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54EF-A68F-4418-9C41-ACBD7DEC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9BF54-22BE-4AAB-995B-7082F9A2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91C7-26F5-4E67-A244-6863191B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CD75-5E22-43A9-A8A9-74FC9FA0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EE53-7A43-4DCB-9B4F-0290F063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1D1C3-032B-4A5B-AF2C-D03EE967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B91A0-9385-4057-AFC9-879790433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7F581-A42F-4B8A-9BC9-3B4F7D38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EB47A-2EF1-4905-A28D-CC8F25E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DCA0-0479-4DD0-AC7E-3BA37B5B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45B6-0D78-496B-8134-E7CB7E0C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48BF-C689-40F5-92FD-54AFF0D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009B5-7B06-4E79-9B30-973F7CA9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E193F-7B82-4824-9074-3D2B919E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A476-5BF4-467C-92BB-583DD8BA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BB17-CA3F-4475-8BAA-2474283C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046D6-6D9F-4F18-9A49-F8B174944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20BE-05B4-456A-B05C-9819F439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E4D6-B1D4-4F55-B789-7EAB0D09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3A5D-142B-478E-B266-ED6553FB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0A1E-A461-4795-A587-2CEA5BAF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EEF0-2905-4D9C-9878-F001FA608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6CC8D-04A4-4AF5-96E6-8BDB3CBF8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514C2-08A6-4944-99C9-82F98808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808E5-0ACE-4E60-959D-FDFE9476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508D-873E-4CA5-82BB-C1168FE5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9391-5E12-4C64-AD62-85696C18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F3EDC-42B7-4225-BDAC-AED8F9914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C25A-A934-4C5A-B287-7FA3AF0D0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E88E6-4647-4B58-94A4-5F9C5B46D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20E6B-168D-4136-A47A-D0718343F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429B2-8D5C-45D2-ACC1-9CC1C460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DB019-BF5E-4470-AF5D-2CE31E5D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49D7E-7BCC-49CF-8A87-4A08EAB9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C808-2B68-465D-8750-3A1BC6E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FC7A9-1A97-4011-88A1-E86BCFED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3BAD9-8D8C-4C91-88BD-BFA92DCA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85435-B5BC-46B6-BCFC-E2DD9C6D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53BA6-260B-4E1C-9B0C-F50E606E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5C632-F85B-46F2-87CE-8B759A0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A5D25-4E77-4335-8D20-184FC330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F944-CFE9-4774-B5AE-9B01E20B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B66E-20CD-438A-98D5-FF702918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1E0C4-E234-4936-B91E-B3A58BCD1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0665C-52C8-4D17-8D9E-13687F4E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DEA23-AD6A-4CAF-8952-4BB6C6E4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7B351-EDA0-4667-9FE9-2504EF73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8A96-7E4D-4234-861B-7D90A3F8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D1C43-5579-4960-9BD8-03C51C54A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971E8-31A6-4577-9F88-98C41948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F7F3D-1356-46D2-B1B8-237FF3F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20B80-1B27-46AD-B2C9-02D4B373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69A8-A052-4DF6-AFB5-B4B48030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B5240-165A-46FC-8A7F-316CAB5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2298-1C88-4572-BDE7-2D3D2726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4F7D-6ABF-4A8D-8680-7B86BA65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3ED7-7500-4D27-A187-98561EA06F0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0FE50-6968-4C71-8792-15C4DF0D8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0637F-2377-4028-BE9C-741993DC8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06AE-20BD-47CD-821B-2183296C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0205&amp;picture=camp-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0205&amp;picture=camp-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4NYJbn123y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9319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Singing Around the 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>CAMPFIRE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51BEB-756E-44ED-BA51-0B3719DE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340313" y="2724083"/>
            <a:ext cx="3461719" cy="38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770293"/>
          </a:xfrm>
        </p:spPr>
        <p:txBody>
          <a:bodyPr>
            <a:normAutofit/>
          </a:bodyPr>
          <a:lstStyle/>
          <a:p>
            <a:r>
              <a:rPr lang="en-US" sz="3600" dirty="0"/>
              <a:t>Campfire Songs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B7F1-A278-488C-983B-BF42033682DD}"/>
              </a:ext>
            </a:extLst>
          </p:cNvPr>
          <p:cNvSpPr txBox="1"/>
          <p:nvPr/>
        </p:nvSpPr>
        <p:spPr>
          <a:xfrm>
            <a:off x="626534" y="1621654"/>
            <a:ext cx="78909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the next two weeks – I am going to share songs that you can learn to sing with your family and friends – if not around a campfire, then around your backyard or at the park, wherever you want to add some fun. </a:t>
            </a:r>
          </a:p>
          <a:p>
            <a:endParaRPr lang="en-US" sz="2400" dirty="0"/>
          </a:p>
          <a:p>
            <a:r>
              <a:rPr lang="en-US" sz="2400" dirty="0"/>
              <a:t>Maybe you can even add a pretend fire – with a few toilet paper rolls and some colored paper and glue – you can have a campfire too!</a:t>
            </a:r>
          </a:p>
          <a:p>
            <a:r>
              <a:rPr lang="en-US" sz="2400" dirty="0">
                <a:hlinkClick r:id="rId4"/>
              </a:rPr>
              <a:t>https://youtu.be/4NYJbn123ys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52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770293"/>
          </a:xfrm>
        </p:spPr>
        <p:txBody>
          <a:bodyPr>
            <a:normAutofit/>
          </a:bodyPr>
          <a:lstStyle/>
          <a:p>
            <a:r>
              <a:rPr lang="en-US" sz="4000" b="1"/>
              <a:t>Campfire Songs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B7F1-A278-488C-983B-BF42033682DD}"/>
              </a:ext>
            </a:extLst>
          </p:cNvPr>
          <p:cNvSpPr txBox="1"/>
          <p:nvPr/>
        </p:nvSpPr>
        <p:spPr>
          <a:xfrm>
            <a:off x="711689" y="1519885"/>
            <a:ext cx="5246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Miss Mary Mack, Mack, Mack</a:t>
            </a:r>
          </a:p>
          <a:p>
            <a:r>
              <a:rPr lang="en-US" sz="2400" dirty="0"/>
              <a:t>All dressed in black, black, black,</a:t>
            </a:r>
          </a:p>
          <a:p>
            <a:r>
              <a:rPr lang="en-US" sz="2400" dirty="0"/>
              <a:t>With silver buttons, buttons, buttons,</a:t>
            </a:r>
          </a:p>
          <a:p>
            <a:r>
              <a:rPr lang="en-US" sz="2400" dirty="0"/>
              <a:t>All down her back, back, back.</a:t>
            </a:r>
          </a:p>
          <a:p>
            <a:endParaRPr lang="en-US" sz="2400" dirty="0"/>
          </a:p>
          <a:p>
            <a:r>
              <a:rPr lang="en-US" sz="2400" dirty="0"/>
              <a:t>She asked her mother, mother, mother,</a:t>
            </a:r>
          </a:p>
          <a:p>
            <a:r>
              <a:rPr lang="en-US" sz="2400" dirty="0"/>
              <a:t>For fifty cents, cents, cents,</a:t>
            </a:r>
          </a:p>
          <a:p>
            <a:r>
              <a:rPr lang="en-US" sz="2400" dirty="0"/>
              <a:t>To see the elephant, elephant, elephant,</a:t>
            </a:r>
          </a:p>
          <a:p>
            <a:r>
              <a:rPr lang="en-US" sz="2400" dirty="0"/>
              <a:t>Jump over the fence, fence, fence,</a:t>
            </a:r>
          </a:p>
          <a:p>
            <a:endParaRPr lang="en-US" sz="2400" dirty="0"/>
          </a:p>
          <a:p>
            <a:r>
              <a:rPr lang="en-US" sz="2400" dirty="0"/>
              <a:t>He jumped the fence, fence, fence,</a:t>
            </a:r>
          </a:p>
          <a:p>
            <a:r>
              <a:rPr lang="en-US" sz="2400" dirty="0"/>
              <a:t>He reached the sky, sky, sky,</a:t>
            </a:r>
          </a:p>
          <a:p>
            <a:r>
              <a:rPr lang="en-US" sz="2400" dirty="0"/>
              <a:t>And he didn’t come back, back, back,</a:t>
            </a:r>
          </a:p>
          <a:p>
            <a:r>
              <a:rPr lang="en-US" sz="2400" dirty="0" err="1"/>
              <a:t>‘Til</a:t>
            </a:r>
            <a:r>
              <a:rPr lang="en-US" sz="2400" dirty="0"/>
              <a:t> the fourth of July, ..</a:t>
            </a:r>
            <a:r>
              <a:rPr lang="en-US" sz="2400" dirty="0" err="1"/>
              <a:t>ly</a:t>
            </a:r>
            <a:r>
              <a:rPr lang="en-US" sz="2400" dirty="0"/>
              <a:t>...</a:t>
            </a:r>
            <a:r>
              <a:rPr lang="en-US" sz="2400" dirty="0" err="1"/>
              <a:t>ly</a:t>
            </a:r>
            <a:r>
              <a:rPr lang="en-US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43C80-216C-41FC-B426-325B78C79354}"/>
              </a:ext>
            </a:extLst>
          </p:cNvPr>
          <p:cNvSpPr txBox="1"/>
          <p:nvPr/>
        </p:nvSpPr>
        <p:spPr>
          <a:xfrm>
            <a:off x="6929927" y="1012054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Actions </a:t>
            </a:r>
            <a:r>
              <a:rPr lang="en-US" dirty="0"/>
              <a:t>– repeated with each verse. Practice the actions by themselves before trying with the song.</a:t>
            </a:r>
          </a:p>
          <a:p>
            <a:pPr algn="ctr"/>
            <a:r>
              <a:rPr lang="en-US" b="1" dirty="0"/>
              <a:t>Repeat the actions for each line of the song.</a:t>
            </a:r>
          </a:p>
          <a:p>
            <a:endParaRPr lang="en-US" dirty="0"/>
          </a:p>
          <a:p>
            <a:r>
              <a:rPr lang="en-US" dirty="0"/>
              <a:t>Miss – arms crossed on chest</a:t>
            </a:r>
          </a:p>
          <a:p>
            <a:r>
              <a:rPr lang="en-US" dirty="0"/>
              <a:t>Ma- -- place both hands on legs</a:t>
            </a:r>
          </a:p>
          <a:p>
            <a:r>
              <a:rPr lang="en-US" dirty="0"/>
              <a:t>-</a:t>
            </a:r>
            <a:r>
              <a:rPr lang="en-US" dirty="0" err="1"/>
              <a:t>ry</a:t>
            </a:r>
            <a:r>
              <a:rPr lang="en-US" dirty="0"/>
              <a:t> – clap both hands together</a:t>
            </a:r>
          </a:p>
          <a:p>
            <a:r>
              <a:rPr lang="en-US" dirty="0"/>
              <a:t>Mack – clap partners RIGHT hand</a:t>
            </a:r>
          </a:p>
          <a:p>
            <a:r>
              <a:rPr lang="en-US" i="1" dirty="0"/>
              <a:t>Rest</a:t>
            </a:r>
            <a:r>
              <a:rPr lang="en-US" dirty="0"/>
              <a:t> – clap own hands together</a:t>
            </a:r>
          </a:p>
          <a:p>
            <a:r>
              <a:rPr lang="en-US" dirty="0"/>
              <a:t>Mack – clap partners LEFT hand</a:t>
            </a:r>
          </a:p>
          <a:p>
            <a:r>
              <a:rPr lang="en-US" i="1" dirty="0"/>
              <a:t>Rest – </a:t>
            </a:r>
            <a:r>
              <a:rPr lang="en-US" dirty="0"/>
              <a:t>clap own hands together</a:t>
            </a:r>
          </a:p>
          <a:p>
            <a:r>
              <a:rPr lang="en-US" dirty="0"/>
              <a:t>Mack – clap both hands to both hands of partner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0B28B-EC09-44D2-87FF-CA36A9DA6E43}"/>
              </a:ext>
            </a:extLst>
          </p:cNvPr>
          <p:cNvSpPr/>
          <p:nvPr/>
        </p:nvSpPr>
        <p:spPr>
          <a:xfrm>
            <a:off x="180514" y="86973"/>
            <a:ext cx="2088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pic>
        <p:nvPicPr>
          <p:cNvPr id="9" name="Miss Mary Mack">
            <a:hlinkClick r:id="" action="ppaction://media"/>
            <a:extLst>
              <a:ext uri="{FF2B5EF4-FFF2-40B4-BE49-F238E27FC236}">
                <a16:creationId xmlns:a16="http://schemas.microsoft.com/office/drawing/2014/main" id="{70D238F0-69D0-4E4C-AEB3-EDAEC799D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9469" y="241762"/>
            <a:ext cx="435572" cy="4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3987302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109144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Campfire Songs</a:t>
            </a:r>
            <a:br>
              <a:rPr lang="en-US" sz="4000" b="1" dirty="0"/>
            </a:br>
            <a:r>
              <a:rPr lang="en-US" sz="3600" b="1" u="sng" dirty="0"/>
              <a:t>Purple Light </a:t>
            </a:r>
            <a:r>
              <a:rPr lang="en-US" sz="3600" b="1" dirty="0"/>
              <a:t>is an echo song</a:t>
            </a:r>
            <a:endParaRPr lang="en-US" sz="4000" b="1" dirty="0"/>
          </a:p>
        </p:txBody>
      </p:sp>
      <p:pic>
        <p:nvPicPr>
          <p:cNvPr id="7" name="Down By the Bay">
            <a:hlinkClick r:id="" action="ppaction://media"/>
            <a:extLst>
              <a:ext uri="{FF2B5EF4-FFF2-40B4-BE49-F238E27FC236}">
                <a16:creationId xmlns:a16="http://schemas.microsoft.com/office/drawing/2014/main" id="{48215BC8-06FA-4352-B658-ECFFFC57B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1244" y="938335"/>
            <a:ext cx="516563" cy="516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-298984" y="2550359"/>
            <a:ext cx="5427275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Purple Light …In the canyon</a:t>
            </a:r>
          </a:p>
          <a:p>
            <a:pPr algn="ctr"/>
            <a:r>
              <a:rPr lang="en-US" sz="2000" dirty="0"/>
              <a:t>That’s where I…Long to be</a:t>
            </a:r>
          </a:p>
          <a:p>
            <a:pPr algn="ctr"/>
            <a:r>
              <a:rPr lang="en-US" sz="2000" dirty="0"/>
              <a:t>With my </a:t>
            </a:r>
            <a:r>
              <a:rPr lang="en-US" sz="2000" dirty="0" err="1"/>
              <a:t>three,,,Good</a:t>
            </a:r>
            <a:r>
              <a:rPr lang="en-US" sz="2000" dirty="0"/>
              <a:t> companions</a:t>
            </a:r>
          </a:p>
          <a:p>
            <a:pPr algn="ctr"/>
            <a:r>
              <a:rPr lang="en-US" sz="2000" dirty="0"/>
              <a:t>(all) My knapsack, my pony and me.</a:t>
            </a:r>
          </a:p>
          <a:p>
            <a:pPr algn="ctr"/>
            <a:endParaRPr lang="en-US" sz="2000" dirty="0"/>
          </a:p>
          <a:p>
            <a:pPr lvl="0" algn="ctr"/>
            <a:r>
              <a:rPr lang="en-US" sz="2000" dirty="0" err="1"/>
              <a:t>Whipporwill</a:t>
            </a:r>
            <a:r>
              <a:rPr lang="en-US" sz="2000" dirty="0"/>
              <a:t>….In the </a:t>
            </a:r>
            <a:r>
              <a:rPr lang="en-US" sz="2000" dirty="0" err="1"/>
              <a:t>willer</a:t>
            </a:r>
            <a:r>
              <a:rPr lang="en-US" sz="2000" dirty="0"/>
              <a:t>…</a:t>
            </a:r>
          </a:p>
          <a:p>
            <a:pPr lvl="0" algn="ctr"/>
            <a:r>
              <a:rPr lang="en-US" sz="2000" dirty="0"/>
              <a:t>Sings a song…a melody…</a:t>
            </a:r>
          </a:p>
          <a:p>
            <a:pPr lvl="0" algn="ctr"/>
            <a:r>
              <a:rPr lang="en-US" sz="2000" dirty="0"/>
              <a:t>For my three…good companions</a:t>
            </a:r>
          </a:p>
          <a:p>
            <a:pPr lvl="0" algn="ctr"/>
            <a:r>
              <a:rPr lang="en-US" sz="2000" dirty="0"/>
              <a:t>(all) My knapsack, my pony and me.</a:t>
            </a:r>
          </a:p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F70C6-46D5-4CBC-8973-8669797375F3}"/>
              </a:ext>
            </a:extLst>
          </p:cNvPr>
          <p:cNvSpPr txBox="1"/>
          <p:nvPr/>
        </p:nvSpPr>
        <p:spPr>
          <a:xfrm>
            <a:off x="6308032" y="2517748"/>
            <a:ext cx="54272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/>
              <a:t>Gonna</a:t>
            </a:r>
            <a:r>
              <a:rPr lang="en-US" sz="2000" dirty="0"/>
              <a:t> hang….my sombrero</a:t>
            </a:r>
          </a:p>
          <a:p>
            <a:pPr algn="ctr"/>
            <a:r>
              <a:rPr lang="en-US" sz="2000" dirty="0"/>
              <a:t>From the limb…of a tree…</a:t>
            </a:r>
          </a:p>
          <a:p>
            <a:pPr algn="ctr"/>
            <a:r>
              <a:rPr lang="en-US" sz="2000" dirty="0"/>
              <a:t>O’er my </a:t>
            </a:r>
            <a:r>
              <a:rPr lang="en-US" sz="2000" dirty="0" err="1"/>
              <a:t>three,,,Good</a:t>
            </a:r>
            <a:r>
              <a:rPr lang="en-US" sz="2000" dirty="0"/>
              <a:t> companions</a:t>
            </a:r>
          </a:p>
          <a:p>
            <a:pPr algn="ctr"/>
            <a:r>
              <a:rPr lang="en-US" sz="2000" dirty="0"/>
              <a:t>(all) My knapsack, my pony and me.</a:t>
            </a:r>
          </a:p>
          <a:p>
            <a:pPr algn="ctr"/>
            <a:endParaRPr lang="en-US" sz="2000" dirty="0"/>
          </a:p>
          <a:p>
            <a:pPr lvl="0" algn="ctr"/>
            <a:r>
              <a:rPr lang="en-US" sz="2000" dirty="0" err="1"/>
              <a:t>Whipporwill</a:t>
            </a:r>
            <a:r>
              <a:rPr lang="en-US" sz="2000" dirty="0"/>
              <a:t>….In the </a:t>
            </a:r>
            <a:r>
              <a:rPr lang="en-US" sz="2000" dirty="0" err="1"/>
              <a:t>willer</a:t>
            </a:r>
            <a:r>
              <a:rPr lang="en-US" sz="2000" dirty="0"/>
              <a:t>…</a:t>
            </a:r>
          </a:p>
          <a:p>
            <a:pPr lvl="0" algn="ctr"/>
            <a:r>
              <a:rPr lang="en-US" sz="2000" dirty="0"/>
              <a:t>Sings a song…a melody…</a:t>
            </a:r>
          </a:p>
          <a:p>
            <a:pPr lvl="0" algn="ctr"/>
            <a:r>
              <a:rPr lang="en-US" sz="2000" dirty="0"/>
              <a:t>For my three…good companions</a:t>
            </a:r>
          </a:p>
          <a:p>
            <a:pPr lvl="0" algn="ctr"/>
            <a:r>
              <a:rPr lang="en-US" sz="2000" dirty="0"/>
              <a:t>(all) My knapsack, my pony and me.</a:t>
            </a:r>
          </a:p>
        </p:txBody>
      </p:sp>
    </p:spTree>
    <p:extLst>
      <p:ext uri="{BB962C8B-B14F-4D97-AF65-F5344CB8AC3E}">
        <p14:creationId xmlns:p14="http://schemas.microsoft.com/office/powerpoint/2010/main" val="3285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3987302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109144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Campfire Songs</a:t>
            </a:r>
            <a:br>
              <a:rPr lang="en-US" sz="4000" b="1" dirty="0"/>
            </a:br>
            <a:r>
              <a:rPr lang="en-US" sz="3600" b="1" u="sng" dirty="0"/>
              <a:t>Home on the Range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-298984" y="2517748"/>
            <a:ext cx="5427275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Oh, give me a home where the buffalo roam,</a:t>
            </a:r>
          </a:p>
          <a:p>
            <a:pPr algn="ctr"/>
            <a:r>
              <a:rPr lang="en-US" sz="2000" dirty="0"/>
              <a:t>Where the deer and the antelope play; </a:t>
            </a:r>
          </a:p>
          <a:p>
            <a:pPr algn="ctr"/>
            <a:r>
              <a:rPr lang="en-US" sz="2000" dirty="0"/>
              <a:t>Where seldom is heard a discouraging word,</a:t>
            </a:r>
          </a:p>
          <a:p>
            <a:pPr algn="ctr"/>
            <a:r>
              <a:rPr lang="en-US" sz="2000" dirty="0"/>
              <a:t>And the skies are not cloudy all day.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Home, home on the range,</a:t>
            </a:r>
          </a:p>
          <a:p>
            <a:pPr algn="ctr"/>
            <a:r>
              <a:rPr lang="en-US" sz="2000" dirty="0"/>
              <a:t>Where the deer and the antelope play,</a:t>
            </a:r>
          </a:p>
          <a:p>
            <a:pPr algn="ctr"/>
            <a:r>
              <a:rPr lang="en-US" sz="2000" dirty="0"/>
              <a:t>Where seldom is heard a discouraging word</a:t>
            </a:r>
          </a:p>
          <a:p>
            <a:pPr algn="ctr"/>
            <a:r>
              <a:rPr lang="en-US" sz="2000" dirty="0"/>
              <a:t>And the skies are not cloudy all day.</a:t>
            </a:r>
          </a:p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F70C6-46D5-4CBC-8973-8669797375F3}"/>
              </a:ext>
            </a:extLst>
          </p:cNvPr>
          <p:cNvSpPr txBox="1"/>
          <p:nvPr/>
        </p:nvSpPr>
        <p:spPr>
          <a:xfrm>
            <a:off x="6308032" y="2517748"/>
            <a:ext cx="54272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How often at night when the heavens are bright,</a:t>
            </a:r>
          </a:p>
          <a:p>
            <a:pPr algn="ctr"/>
            <a:r>
              <a:rPr lang="en-US" sz="2000" dirty="0"/>
              <a:t>With the light from the glittering stars,</a:t>
            </a:r>
          </a:p>
          <a:p>
            <a:pPr algn="ctr"/>
            <a:r>
              <a:rPr lang="en-US" sz="2000" dirty="0"/>
              <a:t>Have I stood there amazed and asked as I gazed</a:t>
            </a:r>
          </a:p>
          <a:p>
            <a:pPr algn="ctr"/>
            <a:r>
              <a:rPr lang="en-US" sz="2000" dirty="0"/>
              <a:t>If their glory exceeds that of ours.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Home, home on the range,</a:t>
            </a:r>
          </a:p>
          <a:p>
            <a:pPr algn="ctr"/>
            <a:r>
              <a:rPr lang="en-US" sz="2000" dirty="0"/>
              <a:t>Where the deer and the antelope play,</a:t>
            </a:r>
          </a:p>
          <a:p>
            <a:pPr algn="ctr"/>
            <a:r>
              <a:rPr lang="en-US" sz="2000" dirty="0"/>
              <a:t>Where seldom is heard a discouraging word</a:t>
            </a:r>
          </a:p>
          <a:p>
            <a:pPr algn="ctr"/>
            <a:r>
              <a:rPr lang="en-US" sz="2000" dirty="0"/>
              <a:t>And the skies are not cloudy all day.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7CD00-B964-4580-9D3E-AF68A9BDE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3525" y="7427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3987302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0"/>
            <a:ext cx="11771790" cy="184104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			Campfire Songs</a:t>
            </a:r>
            <a:br>
              <a:rPr lang="en-US" sz="4000" b="1" dirty="0"/>
            </a:br>
            <a:r>
              <a:rPr lang="en-US" sz="4000" b="1" dirty="0"/>
              <a:t>			</a:t>
            </a:r>
            <a:r>
              <a:rPr lang="en-US" sz="3100" b="1" u="sng" dirty="0"/>
              <a:t>There’s a Hole in the Middle of the Sea</a:t>
            </a:r>
            <a:br>
              <a:rPr lang="en-US" sz="3600" b="1" u="sng" dirty="0"/>
            </a:br>
            <a:r>
              <a:rPr lang="en-US" sz="3600" b="1" dirty="0"/>
              <a:t>				</a:t>
            </a:r>
            <a:r>
              <a:rPr lang="en-US" sz="2200" dirty="0"/>
              <a:t>this one keeps adding on as you repeat it – add some actions </a:t>
            </a:r>
            <a:br>
              <a:rPr lang="en-US" sz="2200" dirty="0"/>
            </a:br>
            <a:r>
              <a:rPr lang="en-US" sz="2200" dirty="0"/>
              <a:t>				for each word to help you remember the order.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0" y="2212948"/>
            <a:ext cx="588396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hole </a:t>
            </a:r>
            <a:r>
              <a:rPr lang="en-US" sz="2000" dirty="0"/>
              <a:t>in the middle of the sea (</a:t>
            </a:r>
            <a:r>
              <a:rPr lang="en-US" sz="2000" i="1" dirty="0"/>
              <a:t>repeat)</a:t>
            </a:r>
          </a:p>
          <a:p>
            <a:pPr algn="ctr"/>
            <a:r>
              <a:rPr lang="en-US" sz="2000" dirty="0"/>
              <a:t>There’s a hole, there’s a hole,</a:t>
            </a:r>
          </a:p>
          <a:p>
            <a:pPr algn="ctr"/>
            <a:r>
              <a:rPr lang="en-US" sz="2000" dirty="0"/>
              <a:t>There’s a hole in the middle of the sea!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log </a:t>
            </a:r>
            <a:r>
              <a:rPr lang="en-US" sz="2000" dirty="0"/>
              <a:t>in hole in the middle of the sea (</a:t>
            </a:r>
            <a:r>
              <a:rPr lang="en-US" sz="2000" i="1" dirty="0"/>
              <a:t>repeat)</a:t>
            </a:r>
          </a:p>
          <a:p>
            <a:pPr algn="ctr"/>
            <a:r>
              <a:rPr lang="en-US" sz="2000" dirty="0"/>
              <a:t>There’s a log, there’s a log,</a:t>
            </a:r>
          </a:p>
          <a:p>
            <a:pPr algn="ctr"/>
            <a:r>
              <a:rPr lang="en-US" sz="2000" dirty="0"/>
              <a:t>There’s a log in hole in the middle of the sea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bump </a:t>
            </a:r>
            <a:r>
              <a:rPr lang="en-US" sz="2000" dirty="0"/>
              <a:t>on the log in the hole in the middle of the sea (</a:t>
            </a:r>
            <a:r>
              <a:rPr lang="en-US" sz="2000" i="1" dirty="0"/>
              <a:t>repeat)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frog</a:t>
            </a:r>
            <a:r>
              <a:rPr lang="en-US" sz="2000" dirty="0"/>
              <a:t> on the bump on the log in the hole </a:t>
            </a:r>
          </a:p>
          <a:p>
            <a:pPr algn="ctr"/>
            <a:r>
              <a:rPr lang="en-US" sz="2000" dirty="0"/>
              <a:t>In the middle of the sea </a:t>
            </a:r>
            <a:r>
              <a:rPr lang="en-US" sz="2000" i="1" dirty="0"/>
              <a:t>(repeat)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F70C6-46D5-4CBC-8973-8669797375F3}"/>
              </a:ext>
            </a:extLst>
          </p:cNvPr>
          <p:cNvSpPr txBox="1"/>
          <p:nvPr/>
        </p:nvSpPr>
        <p:spPr>
          <a:xfrm>
            <a:off x="6488545" y="2965844"/>
            <a:ext cx="570345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fly</a:t>
            </a:r>
            <a:r>
              <a:rPr lang="en-US" sz="2000" dirty="0"/>
              <a:t> on the frog on the bump on the log in the hole in the middle of the sea </a:t>
            </a:r>
            <a:r>
              <a:rPr lang="en-US" sz="2000" i="1" dirty="0"/>
              <a:t>(repeat)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wing</a:t>
            </a:r>
            <a:r>
              <a:rPr lang="en-US" sz="2000" dirty="0"/>
              <a:t> on the fly on the frog on the bump on the log in the hole in the middle of the sea </a:t>
            </a:r>
            <a:r>
              <a:rPr lang="en-US" sz="2000" i="1" dirty="0"/>
              <a:t>(repeat)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dirty="0"/>
              <a:t>There’s a </a:t>
            </a:r>
            <a:r>
              <a:rPr lang="en-US" sz="2000" b="1" dirty="0"/>
              <a:t>flea</a:t>
            </a:r>
            <a:r>
              <a:rPr lang="en-US" sz="2000" dirty="0"/>
              <a:t> on the wing </a:t>
            </a:r>
            <a:r>
              <a:rPr lang="en-US" sz="2000" dirty="0" err="1"/>
              <a:t>ont</a:t>
            </a:r>
            <a:r>
              <a:rPr lang="en-US" sz="2000" dirty="0"/>
              <a:t> eh fly on the frog on the bump on the log in the hole</a:t>
            </a:r>
          </a:p>
          <a:p>
            <a:pPr algn="ctr"/>
            <a:r>
              <a:rPr lang="en-US" sz="2000" dirty="0"/>
              <a:t>In the middle of the sea! </a:t>
            </a:r>
            <a:r>
              <a:rPr lang="en-US" sz="2000" i="1" dirty="0"/>
              <a:t>(repeat)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2B92B0-576E-44DC-A122-19657E682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6825" y="521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4365140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-1"/>
            <a:ext cx="11771790" cy="1744133"/>
          </a:xfrm>
        </p:spPr>
        <p:txBody>
          <a:bodyPr>
            <a:normAutofit/>
          </a:bodyPr>
          <a:lstStyle/>
          <a:p>
            <a:r>
              <a:rPr lang="en-US" sz="4000" b="1" dirty="0"/>
              <a:t>			Campfire Song – </a:t>
            </a:r>
            <a:r>
              <a:rPr lang="en-US" sz="4000" b="1" u="sng" dirty="0"/>
              <a:t>The Noble Duke of York</a:t>
            </a:r>
            <a:br>
              <a:rPr lang="en-US" sz="4000" b="1" u="sng" dirty="0"/>
            </a:br>
            <a:r>
              <a:rPr lang="en-US" sz="4000" b="1" dirty="0"/>
              <a:t>				</a:t>
            </a:r>
            <a:r>
              <a:rPr lang="en-US" sz="2800" b="1" dirty="0"/>
              <a:t>can you learn the song with the actions</a:t>
            </a:r>
            <a:br>
              <a:rPr lang="en-US" sz="2800" b="1" dirty="0"/>
            </a:br>
            <a:r>
              <a:rPr lang="en-US" sz="2800" b="1" dirty="0"/>
              <a:t>				and then sing it faster?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0" y="1923028"/>
            <a:ext cx="726203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Oh, the Noble Duke of York,</a:t>
            </a:r>
          </a:p>
          <a:p>
            <a:pPr algn="ctr"/>
            <a:r>
              <a:rPr lang="en-US" sz="3200" dirty="0"/>
              <a:t>He had ten thousand men,</a:t>
            </a:r>
          </a:p>
          <a:p>
            <a:pPr algn="ctr"/>
            <a:r>
              <a:rPr lang="en-US" sz="3200" dirty="0"/>
              <a:t>He marched them up to the top of the hill</a:t>
            </a:r>
          </a:p>
          <a:p>
            <a:pPr algn="ctr"/>
            <a:r>
              <a:rPr lang="en-US" sz="3200" dirty="0"/>
              <a:t>And he marched them down again.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Oh, and when you’re up, you’re up</a:t>
            </a:r>
          </a:p>
          <a:p>
            <a:pPr algn="ctr"/>
            <a:r>
              <a:rPr lang="en-US" sz="3200" dirty="0"/>
              <a:t>And when you’re down, you’re down,</a:t>
            </a:r>
          </a:p>
          <a:p>
            <a:pPr algn="ctr"/>
            <a:r>
              <a:rPr lang="en-US" sz="3200" dirty="0"/>
              <a:t>And when you’re only halfway up,</a:t>
            </a:r>
          </a:p>
          <a:p>
            <a:pPr algn="ctr"/>
            <a:r>
              <a:rPr lang="en-US" sz="3200" dirty="0"/>
              <a:t>You’re neither up nor down!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7C7C1-4186-47BF-9AFD-8CD5BDF2A84D}"/>
              </a:ext>
            </a:extLst>
          </p:cNvPr>
          <p:cNvSpPr txBox="1"/>
          <p:nvPr/>
        </p:nvSpPr>
        <p:spPr>
          <a:xfrm>
            <a:off x="7763833" y="1744132"/>
            <a:ext cx="4319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ACTIONS</a:t>
            </a:r>
          </a:p>
          <a:p>
            <a:r>
              <a:rPr lang="en-US" sz="2000" dirty="0"/>
              <a:t>Start in a bent-over position</a:t>
            </a:r>
          </a:p>
          <a:p>
            <a:endParaRPr lang="en-US" sz="2000" dirty="0"/>
          </a:p>
          <a:p>
            <a:r>
              <a:rPr lang="en-US" sz="2000" dirty="0"/>
              <a:t>Ten thousand men – spread arms apart</a:t>
            </a:r>
          </a:p>
          <a:p>
            <a:r>
              <a:rPr lang="en-US" sz="2000" dirty="0"/>
              <a:t>Up – stand up</a:t>
            </a:r>
          </a:p>
          <a:p>
            <a:r>
              <a:rPr lang="en-US" sz="2000" dirty="0"/>
              <a:t>Down – bend over</a:t>
            </a:r>
          </a:p>
          <a:p>
            <a:r>
              <a:rPr lang="en-US" sz="2000" dirty="0"/>
              <a:t>Halfway – squat halfway down</a:t>
            </a:r>
          </a:p>
        </p:txBody>
      </p:sp>
      <p:pic>
        <p:nvPicPr>
          <p:cNvPr id="6" name="Noble Duke of York">
            <a:hlinkClick r:id="" action="ppaction://media"/>
            <a:extLst>
              <a:ext uri="{FF2B5EF4-FFF2-40B4-BE49-F238E27FC236}">
                <a16:creationId xmlns:a16="http://schemas.microsoft.com/office/drawing/2014/main" id="{8450FB62-02FF-40A0-BBE2-E7E5E59D4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3143" y="658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E4CAA7AAECF459A830DDA71D3EDC6" ma:contentTypeVersion="13" ma:contentTypeDescription="Create a new document." ma:contentTypeScope="" ma:versionID="e04fb46f86241888b1543b0882affd9e">
  <xsd:schema xmlns:xsd="http://www.w3.org/2001/XMLSchema" xmlns:xs="http://www.w3.org/2001/XMLSchema" xmlns:p="http://schemas.microsoft.com/office/2006/metadata/properties" xmlns:ns3="02d5f40f-c791-4072-abfe-be031d22c2c2" xmlns:ns4="543f8588-b442-49d2-9543-9efda8dbca69" targetNamespace="http://schemas.microsoft.com/office/2006/metadata/properties" ma:root="true" ma:fieldsID="a7820d97b774c63cb208fbbe8f6945a7" ns3:_="" ns4:_="">
    <xsd:import namespace="02d5f40f-c791-4072-abfe-be031d22c2c2"/>
    <xsd:import namespace="543f8588-b442-49d2-9543-9efda8dbca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5f40f-c791-4072-abfe-be031d22c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8588-b442-49d2-9543-9efda8dbca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59D83-AE29-4571-BB35-A35902815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5f40f-c791-4072-abfe-be031d22c2c2"/>
    <ds:schemaRef ds:uri="543f8588-b442-49d2-9543-9efda8dbc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C0C5B-ACFE-4C63-AEBD-017D6D305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8B67A-A8D5-4E44-9181-455EB3EFAF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956</Words>
  <Application>Microsoft Office PowerPoint</Application>
  <PresentationFormat>Widescreen</PresentationFormat>
  <Paragraphs>111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Singing Around the  CAMPFIRE</vt:lpstr>
      <vt:lpstr>Campfire Songs</vt:lpstr>
      <vt:lpstr>Campfire Songs</vt:lpstr>
      <vt:lpstr>Campfire Songs Purple Light is an echo song</vt:lpstr>
      <vt:lpstr>Campfire Songs Home on the Range</vt:lpstr>
      <vt:lpstr>   Campfire Songs    There’s a Hole in the Middle of the Sea     this one keeps adding on as you repeat it – add some actions      for each word to help you remember the order. </vt:lpstr>
      <vt:lpstr>   Campfire Song – The Noble Duke of York     can you learn the song with the actions     and then sing it faster?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Singing Around the  CAMPFIRE</dc:title>
  <dc:creator>Denise Swartz</dc:creator>
  <cp:lastModifiedBy>Denise Swartz</cp:lastModifiedBy>
  <cp:revision>15</cp:revision>
  <dcterms:created xsi:type="dcterms:W3CDTF">2020-05-21T01:26:14Z</dcterms:created>
  <dcterms:modified xsi:type="dcterms:W3CDTF">2020-05-21T15:16:11Z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0x010100CC2E4CAA7AAECF459A830DDA71D3EDC6</vt:lpwstr>
  </property>
</Properties>
</file>