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ise Swartz" initials="DS" lastIdx="1" clrIdx="0">
    <p:extLst>
      <p:ext uri="{19B8F6BF-5375-455C-9EA6-DF929625EA0E}">
        <p15:presenceInfo xmlns:p15="http://schemas.microsoft.com/office/powerpoint/2012/main" userId="8ecdedc736233fc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0" autoAdjust="0"/>
    <p:restoredTop sz="94660"/>
  </p:normalViewPr>
  <p:slideViewPr>
    <p:cSldViewPr snapToGrid="0">
      <p:cViewPr varScale="1">
        <p:scale>
          <a:sx n="45" d="100"/>
          <a:sy n="45" d="100"/>
        </p:scale>
        <p:origin x="53" y="9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FE3FD-E440-4631-9D4F-5D8E93BF7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7CEDA2-2539-46E3-AACD-B8227C542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0C24-2B15-43A1-B420-8B703D5B0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9CD6-77B6-4F96-9D3B-001AEBDF8583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BC750-FBFE-42A6-AF85-7CC9B8D25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1A5DC-141C-4677-BDD2-31066FC04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AE47-AB0F-4B1F-B262-E0C50FF9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34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CC25E-0F85-4BC8-9875-AF1FD9B48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A5EAEB-5A25-4F8E-91F3-97F8ED4BE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3866B-8C5D-47D4-B7A3-9A8CD494E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9CD6-77B6-4F96-9D3B-001AEBDF8583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7B22C-1AB2-4D9B-A248-51D88999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0ECED-0135-4820-9423-232952478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AE47-AB0F-4B1F-B262-E0C50FF9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66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3FB097-AEB0-42B7-8927-7E6E56BA29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2063E1-038D-43B9-8742-8129B2C41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FE48-BBBC-4134-9851-599BD016B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9CD6-77B6-4F96-9D3B-001AEBDF8583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A02D7-28CD-4F51-838B-5FB605BD7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8E5AB-E33D-48E2-B13F-9349C3E7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AE47-AB0F-4B1F-B262-E0C50FF9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8A3F4-363E-4DB1-B5ED-A0457E14C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FEE4B-8544-49A2-9D5A-39AAD447E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7FD35-E248-499B-BB9D-7A89F9F9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9CD6-77B6-4F96-9D3B-001AEBDF8583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20887-C6EC-4B09-9EDF-E65970308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14312-DCA2-4447-BDBD-F18730741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AE47-AB0F-4B1F-B262-E0C50FF9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3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FBF8C-CEFA-4083-9F8C-689379176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5364D-3481-40B0-800C-54D374945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4176F-A056-48AC-88BC-C41C743FC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9CD6-77B6-4F96-9D3B-001AEBDF8583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8E187-6F15-4F66-BF87-A3C1D8B92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E745E-E4C8-4BD0-A0BA-26C8E59E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AE47-AB0F-4B1F-B262-E0C50FF9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99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59AC-211D-4095-AED2-CD32E48A8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6F346-8839-451E-9F8B-B31A1FF92C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3C984E-E72E-476C-BCDB-DC3D5D4B3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CC468-8D52-4E71-8B39-D8D7540CA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9CD6-77B6-4F96-9D3B-001AEBDF8583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F3E22-E903-4C18-9801-9528289BC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88C65-0D65-4DB9-ADF7-361C1428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AE47-AB0F-4B1F-B262-E0C50FF9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59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34726-E9AC-45AC-8AAC-AD0207F21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26664-36F2-47C7-A57C-AC99EE38B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7BB70-5CBB-4CAA-B72A-2FDD15AA3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AA4B52-25DB-4F83-8389-04F945437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7540BB-73E0-4904-BDB7-574E13771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A7419D-5EE1-42CA-9D05-3102B182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9CD6-77B6-4F96-9D3B-001AEBDF8583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654B82-B0EC-4656-9FD1-04AFA664B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A52E97-2729-4C46-A22B-89A01EFF1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AE47-AB0F-4B1F-B262-E0C50FF9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3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24E6B-50B0-4D2E-9192-B7419309E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D6B8DA-6E7D-428A-AE4F-96335D21B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9CD6-77B6-4F96-9D3B-001AEBDF8583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FF4120-14FA-43A5-9489-C82D8ACE7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68B0B5-EAB4-4111-BA5B-FAE182251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AE47-AB0F-4B1F-B262-E0C50FF9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0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90AE8F-FDA7-421F-8F0E-1214EB5A6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9CD6-77B6-4F96-9D3B-001AEBDF8583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B7F6AC-A2C3-4282-9026-19293B89F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48970-7E65-4C30-B5DF-4A503043D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AE47-AB0F-4B1F-B262-E0C50FF9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1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5AC95-1ACD-4835-8D88-B4D3C03AE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84917-E8D9-41E0-98EC-398731874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DA598F-161A-4C7D-AA3A-6B8BDABA4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41E38-5560-476B-BE7C-2B0475A8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9CD6-77B6-4F96-9D3B-001AEBDF8583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C8FF5-1F9F-4785-91E5-A65D4C449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322F3-9724-4A49-8824-9F5F4964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AE47-AB0F-4B1F-B262-E0C50FF9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3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0426-1F10-4AB4-9580-4048A47C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256807-7FBF-4C62-9AEB-9C80B485D5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9290C-1992-4869-A71E-D3F051583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DF9F1-74B4-492C-9155-11FBB8A9D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79CD6-77B6-4F96-9D3B-001AEBDF8583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BE422-B30C-458C-868D-AD6C96F56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9F668-F0B2-432E-BF8D-9259452A4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AE47-AB0F-4B1F-B262-E0C50FF9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6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1E420F-F9C2-4170-B216-1C56D86D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9B5BD-7EFC-4721-9A37-4B70A62DF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20588-A09C-4363-92C8-EB5C52102B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79CD6-77B6-4F96-9D3B-001AEBDF8583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FE402-9DE5-4C1D-B5ED-8DF319D79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CC4D2-299D-46F3-8D0E-896C2D7BF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8AE47-AB0F-4B1F-B262-E0C50FF9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5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viantart.com/art/Cartoony-Desert-Background-7484032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viantart.com/art/Cartoony-Desert-Background-7484032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://obviousmag.org/palavras_na_barriga/2016/05/mapa-mundo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video" Target="https://www.youtube.com/embed/yqSru7bd1KY?feature=oembed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rsxnYlUMP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dswartz@ecasd.u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ledin@ecasd.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8A3806-55A9-42FA-AD81-D6D6AE9B4FD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CAE321-A29C-45D2-9F1F-CF5EB8C5E3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3800" b="1" dirty="0" err="1"/>
              <a:t>Rainstick</a:t>
            </a:r>
            <a:endParaRPr lang="en-US" sz="13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623CD4-6CB8-4F11-BC3F-8B92D7A405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C3FFDF-2295-4640-948A-4547F0F500B0}"/>
              </a:ext>
            </a:extLst>
          </p:cNvPr>
          <p:cNvSpPr txBox="1"/>
          <p:nvPr/>
        </p:nvSpPr>
        <p:spPr>
          <a:xfrm>
            <a:off x="0" y="6858000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deviantart.com/art/Cartoony-Desert-Background-74840320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455992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8A3806-55A9-42FA-AD81-D6D6AE9B4FD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CAE321-A29C-45D2-9F1F-CF5EB8C5E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999" y="355600"/>
            <a:ext cx="11700933" cy="6282267"/>
          </a:xfrm>
        </p:spPr>
        <p:txBody>
          <a:bodyPr>
            <a:normAutofit fontScale="90000"/>
          </a:bodyPr>
          <a:lstStyle/>
          <a:p>
            <a:r>
              <a:rPr lang="en-US" sz="6700" b="1" dirty="0"/>
              <a:t>For 4</a:t>
            </a:r>
            <a:r>
              <a:rPr lang="en-US" sz="6700" b="1" baseline="30000" dirty="0"/>
              <a:t>th</a:t>
            </a:r>
            <a:r>
              <a:rPr lang="en-US" sz="6700" b="1" dirty="0"/>
              <a:t> and 5</a:t>
            </a:r>
            <a:r>
              <a:rPr lang="en-US" sz="6700" b="1" baseline="30000" dirty="0"/>
              <a:t>th</a:t>
            </a:r>
            <a:r>
              <a:rPr lang="en-US" sz="6700" b="1" dirty="0"/>
              <a:t> grade</a:t>
            </a:r>
            <a:br>
              <a:rPr lang="en-US" sz="6700" b="1" dirty="0"/>
            </a:br>
            <a:r>
              <a:rPr lang="en-US" sz="6700" b="1" dirty="0"/>
              <a:t>continue working on those recorder songs if you haven’t passed all of the levels – this activity can be a fun change of pace. </a:t>
            </a:r>
            <a:r>
              <a:rPr lang="en-US" sz="6700" b="1" dirty="0">
                <a:sym typeface="Wingdings" panose="05000000000000000000" pitchFamily="2" charset="2"/>
              </a:rPr>
              <a:t></a:t>
            </a:r>
            <a:br>
              <a:rPr lang="en-US" sz="13800" b="1" dirty="0"/>
            </a:br>
            <a:endParaRPr lang="en-US" sz="13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C3FFDF-2295-4640-948A-4547F0F500B0}"/>
              </a:ext>
            </a:extLst>
          </p:cNvPr>
          <p:cNvSpPr txBox="1"/>
          <p:nvPr/>
        </p:nvSpPr>
        <p:spPr>
          <a:xfrm>
            <a:off x="0" y="6858000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deviantart.com/art/Cartoony-Desert-Background-74840320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825227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37A73F1-758A-4AE5-A4E4-41D6090FA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81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CAE321-A29C-45D2-9F1F-CF5EB8C5E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0"/>
            <a:ext cx="9499600" cy="1177562"/>
          </a:xfrm>
        </p:spPr>
        <p:txBody>
          <a:bodyPr>
            <a:noAutofit/>
          </a:bodyPr>
          <a:lstStyle/>
          <a:p>
            <a:r>
              <a:rPr lang="en-US" sz="6600" b="1" dirty="0">
                <a:highlight>
                  <a:srgbClr val="FFFF00"/>
                </a:highlight>
              </a:rPr>
              <a:t>In this lesson you will learn: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623CD4-6CB8-4F11-BC3F-8B92D7A40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33" y="1354667"/>
            <a:ext cx="11819467" cy="509539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dirty="0"/>
              <a:t>What is a </a:t>
            </a:r>
            <a:r>
              <a:rPr lang="en-US" sz="2800" b="1" dirty="0" err="1"/>
              <a:t>Rainstick</a:t>
            </a:r>
            <a:r>
              <a:rPr lang="en-US" sz="2800" b="1" dirty="0"/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dirty="0"/>
              <a:t>Where do they come from?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dirty="0"/>
              <a:t>Learn to make a </a:t>
            </a:r>
            <a:r>
              <a:rPr lang="en-US" sz="2800" b="1" dirty="0" err="1"/>
              <a:t>Rainstick</a:t>
            </a:r>
            <a:endParaRPr lang="en-US" sz="28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dirty="0"/>
              <a:t>Play along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algn="l"/>
            <a:endParaRPr lang="en-US" sz="2800" b="1" dirty="0"/>
          </a:p>
        </p:txBody>
      </p:sp>
      <p:pic>
        <p:nvPicPr>
          <p:cNvPr id="7" name="Picture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FA57E7A0-B260-4EF0-BEC3-CF3EC2488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50673" y="3599529"/>
            <a:ext cx="5097727" cy="2965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3BB444-EA5C-4C68-BFF1-2D11801654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4496" y="1558367"/>
            <a:ext cx="3431504" cy="4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6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1CC343-17C4-4807-BC8D-AB1D687FA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1999" cy="711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CAE321-A29C-45D2-9F1F-CF5EB8C5E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1" y="353220"/>
            <a:ext cx="7112000" cy="965200"/>
          </a:xfrm>
        </p:spPr>
        <p:txBody>
          <a:bodyPr>
            <a:noAutofit/>
          </a:bodyPr>
          <a:lstStyle/>
          <a:p>
            <a:r>
              <a:rPr lang="en-US" sz="6600" b="1" dirty="0">
                <a:highlight>
                  <a:srgbClr val="FFFF00"/>
                </a:highlight>
              </a:rPr>
              <a:t>What is a </a:t>
            </a:r>
            <a:r>
              <a:rPr lang="en-US" sz="6600" b="1" dirty="0" err="1">
                <a:highlight>
                  <a:srgbClr val="FFFF00"/>
                </a:highlight>
              </a:rPr>
              <a:t>Rainstick</a:t>
            </a:r>
            <a:r>
              <a:rPr lang="en-US" sz="6600" b="1" dirty="0">
                <a:highlight>
                  <a:srgbClr val="FFFF00"/>
                </a:highlight>
              </a:rPr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623CD4-6CB8-4F11-BC3F-8B92D7A40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1" y="1671639"/>
            <a:ext cx="11836399" cy="477842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dirty="0"/>
              <a:t>There are many cultures around the world that often included the use of </a:t>
            </a:r>
            <a:r>
              <a:rPr lang="en-US" sz="2800" dirty="0" err="1"/>
              <a:t>rainsticks</a:t>
            </a:r>
            <a:r>
              <a:rPr lang="en-US" sz="2800" dirty="0"/>
              <a:t>, to help summon rain because it mimics the sound of rain. </a:t>
            </a:r>
          </a:p>
          <a:p>
            <a:pPr algn="l"/>
            <a:r>
              <a:rPr lang="en-US" sz="2800" dirty="0"/>
              <a:t>Listen here</a:t>
            </a:r>
          </a:p>
          <a:p>
            <a:pPr algn="l"/>
            <a:r>
              <a:rPr lang="en-US" sz="2800" dirty="0"/>
              <a:t> </a:t>
            </a:r>
          </a:p>
          <a:p>
            <a:pPr algn="l"/>
            <a:endParaRPr lang="en-US" sz="2800" dirty="0"/>
          </a:p>
          <a:p>
            <a:pPr algn="l"/>
            <a:endParaRPr lang="en-US" sz="2800" dirty="0"/>
          </a:p>
          <a:p>
            <a:pPr algn="l"/>
            <a:endParaRPr lang="en-US" sz="2800" dirty="0"/>
          </a:p>
          <a:p>
            <a:pPr algn="l"/>
            <a:r>
              <a:rPr lang="en-US" sz="2800" dirty="0" err="1"/>
              <a:t>Rainsticks</a:t>
            </a:r>
            <a:r>
              <a:rPr lang="en-US" sz="2800" dirty="0"/>
              <a:t> were made from items from</a:t>
            </a:r>
          </a:p>
          <a:p>
            <a:pPr algn="l"/>
            <a:r>
              <a:rPr lang="en-US" sz="2800" dirty="0"/>
              <a:t>The environment like dead cactus</a:t>
            </a:r>
          </a:p>
          <a:p>
            <a:pPr algn="l"/>
            <a:r>
              <a:rPr lang="en-US" sz="2800" dirty="0"/>
              <a:t>Tubes, cactus spines and tiny</a:t>
            </a:r>
          </a:p>
          <a:p>
            <a:pPr algn="l"/>
            <a:r>
              <a:rPr lang="en-US" sz="2800" dirty="0"/>
              <a:t>Pebbles. Let’s look inside – click the video link.</a:t>
            </a:r>
          </a:p>
          <a:p>
            <a:pPr algn="l"/>
            <a:endParaRPr lang="en-US" sz="1800" dirty="0"/>
          </a:p>
          <a:p>
            <a:pPr algn="l"/>
            <a:endParaRPr lang="en-US" sz="1800" dirty="0"/>
          </a:p>
        </p:txBody>
      </p:sp>
      <p:pic>
        <p:nvPicPr>
          <p:cNvPr id="13" name="Online Media 12" title="What￢ﾀﾙs in a Rainstick? Surprise Toy HobbyKidsTV">
            <a:hlinkClick r:id="" action="ppaction://media"/>
            <a:extLst>
              <a:ext uri="{FF2B5EF4-FFF2-40B4-BE49-F238E27FC236}">
                <a16:creationId xmlns:a16="http://schemas.microsoft.com/office/drawing/2014/main" id="{6BF6BFA4-75D5-4513-8825-F1F4E023330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7480254" y="4216400"/>
            <a:ext cx="4559346" cy="2564632"/>
          </a:xfrm>
          <a:prstGeom prst="rect">
            <a:avLst/>
          </a:prstGeom>
        </p:spPr>
      </p:pic>
      <p:pic>
        <p:nvPicPr>
          <p:cNvPr id="14" name="Rainstick-sound">
            <a:hlinkClick r:id="" action="ppaction://media"/>
            <a:extLst>
              <a:ext uri="{FF2B5EF4-FFF2-40B4-BE49-F238E27FC236}">
                <a16:creationId xmlns:a16="http://schemas.microsoft.com/office/drawing/2014/main" id="{EFCACCA3-7543-40BB-A764-A9003B21562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58964" y="2590800"/>
            <a:ext cx="1175303" cy="117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9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7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1CC343-17C4-4807-BC8D-AB1D687FA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711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CAE321-A29C-45D2-9F1F-CF5EB8C5E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" y="353220"/>
            <a:ext cx="11988799" cy="965200"/>
          </a:xfrm>
        </p:spPr>
        <p:txBody>
          <a:bodyPr>
            <a:no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How to make your own </a:t>
            </a:r>
            <a:r>
              <a:rPr lang="en-US" b="1" dirty="0" err="1">
                <a:highlight>
                  <a:srgbClr val="FFFF00"/>
                </a:highlight>
              </a:rPr>
              <a:t>Rainstick</a:t>
            </a:r>
            <a:r>
              <a:rPr lang="en-US" b="1" dirty="0">
                <a:highlight>
                  <a:srgbClr val="FFFF00"/>
                </a:highlight>
              </a:rPr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623CD4-6CB8-4F11-BC3F-8B92D7A40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1" y="1671639"/>
            <a:ext cx="11836399" cy="4778424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Materials: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Paper towel or toilet paper cardboard tube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Tape or </a:t>
            </a:r>
            <a:r>
              <a:rPr lang="en-US" sz="2800" dirty="0" err="1"/>
              <a:t>rubberbands</a:t>
            </a:r>
            <a:r>
              <a:rPr lang="en-US" sz="2800" dirty="0"/>
              <a:t> &amp; piece of fabric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Corn kernels, dry beans, small dry pasta or rice, small pebbles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Small piece of foil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Optional: crayons, markers, or paint to decorate your </a:t>
            </a:r>
            <a:r>
              <a:rPr lang="en-US" sz="2800" dirty="0" err="1"/>
              <a:t>rainstick</a:t>
            </a:r>
            <a:endParaRPr lang="en-US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algn="l"/>
            <a:r>
              <a:rPr lang="en-US" sz="2800" dirty="0"/>
              <a:t>Here is a video you can watch to learn how to make your </a:t>
            </a:r>
            <a:r>
              <a:rPr lang="en-US" sz="2800" dirty="0" err="1"/>
              <a:t>rainstick</a:t>
            </a:r>
            <a:r>
              <a:rPr lang="en-US" sz="2800" dirty="0"/>
              <a:t>:</a:t>
            </a:r>
          </a:p>
          <a:p>
            <a:pPr algn="l"/>
            <a:r>
              <a:rPr lang="en-US" sz="2800" dirty="0">
                <a:hlinkClick r:id="rId3"/>
              </a:rPr>
              <a:t>https://youtu.be/FrsxnYlUMPs</a:t>
            </a:r>
            <a:endParaRPr lang="en-US" sz="2800" dirty="0"/>
          </a:p>
          <a:p>
            <a:pPr algn="l"/>
            <a:endParaRPr lang="en-US" sz="2800" dirty="0"/>
          </a:p>
          <a:p>
            <a:pPr algn="l"/>
            <a:endParaRPr lang="en-US" sz="2800" dirty="0"/>
          </a:p>
          <a:p>
            <a:pPr algn="l"/>
            <a:endParaRPr lang="en-US" sz="2800" dirty="0"/>
          </a:p>
          <a:p>
            <a:pPr algn="l"/>
            <a:endParaRPr lang="en-US" sz="2800" dirty="0"/>
          </a:p>
          <a:p>
            <a:pPr algn="l"/>
            <a:endParaRPr lang="en-US" sz="1800" dirty="0"/>
          </a:p>
          <a:p>
            <a:pPr algn="l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24384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1CC343-17C4-4807-BC8D-AB1D687FA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711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CAE321-A29C-45D2-9F1F-CF5EB8C5E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" y="353218"/>
            <a:ext cx="11988799" cy="6504781"/>
          </a:xfrm>
        </p:spPr>
        <p:txBody>
          <a:bodyPr>
            <a:noAutofit/>
          </a:bodyPr>
          <a:lstStyle/>
          <a:p>
            <a:r>
              <a:rPr lang="en-US" sz="4400" b="1" dirty="0">
                <a:highlight>
                  <a:srgbClr val="FFFF00"/>
                </a:highlight>
              </a:rPr>
              <a:t>Find a song you can </a:t>
            </a:r>
            <a:r>
              <a:rPr lang="en-US" sz="4400" b="1" dirty="0" err="1">
                <a:highlight>
                  <a:srgbClr val="FFFF00"/>
                </a:highlight>
              </a:rPr>
              <a:t>playalong</a:t>
            </a:r>
            <a:r>
              <a:rPr lang="en-US" sz="4400" b="1" dirty="0">
                <a:highlight>
                  <a:srgbClr val="FFFF00"/>
                </a:highlight>
              </a:rPr>
              <a:t> with your </a:t>
            </a:r>
            <a:r>
              <a:rPr lang="en-US" sz="4400" b="1" dirty="0" err="1">
                <a:highlight>
                  <a:srgbClr val="FFFF00"/>
                </a:highlight>
              </a:rPr>
              <a:t>Rainstick</a:t>
            </a:r>
            <a:r>
              <a:rPr lang="en-US" sz="4400" b="1" dirty="0">
                <a:highlight>
                  <a:srgbClr val="FFFF00"/>
                </a:highlight>
              </a:rPr>
              <a:t>!</a:t>
            </a:r>
            <a:br>
              <a:rPr lang="en-US" sz="4400" b="1" dirty="0">
                <a:highlight>
                  <a:srgbClr val="FFFF00"/>
                </a:highlight>
              </a:rPr>
            </a:br>
            <a:br>
              <a:rPr lang="en-US" sz="4400" b="1" dirty="0">
                <a:highlight>
                  <a:srgbClr val="FFFF00"/>
                </a:highlight>
              </a:rPr>
            </a:br>
            <a:r>
              <a:rPr lang="en-US" sz="4400" b="1" dirty="0">
                <a:highlight>
                  <a:srgbClr val="FFFF00"/>
                </a:highlight>
              </a:rPr>
              <a:t>For an extra challenge – what other instruments could you make to go with your </a:t>
            </a:r>
            <a:r>
              <a:rPr lang="en-US" sz="4400" b="1" dirty="0" err="1">
                <a:highlight>
                  <a:srgbClr val="FFFF00"/>
                </a:highlight>
              </a:rPr>
              <a:t>rainstick</a:t>
            </a:r>
            <a:r>
              <a:rPr lang="en-US" sz="4400" b="1" dirty="0">
                <a:highlight>
                  <a:srgbClr val="FFFF00"/>
                </a:highlight>
              </a:rPr>
              <a:t>? </a:t>
            </a:r>
            <a:br>
              <a:rPr lang="en-US" sz="4400" b="1" dirty="0">
                <a:highlight>
                  <a:srgbClr val="FFFF00"/>
                </a:highlight>
              </a:rPr>
            </a:br>
            <a:r>
              <a:rPr lang="en-US" sz="4400" b="1" dirty="0">
                <a:highlight>
                  <a:srgbClr val="FFFF00"/>
                </a:highlight>
              </a:rPr>
              <a:t>Can you make a family rhythm band? </a:t>
            </a:r>
            <a:br>
              <a:rPr lang="en-US" sz="4400" b="1" dirty="0">
                <a:highlight>
                  <a:srgbClr val="FFFF00"/>
                </a:highlight>
              </a:rPr>
            </a:br>
            <a:r>
              <a:rPr lang="en-US" sz="4400" b="1" dirty="0">
                <a:highlight>
                  <a:srgbClr val="FFFF00"/>
                </a:highlight>
              </a:rPr>
              <a:t>What would change if you found a longer tube?</a:t>
            </a:r>
            <a:br>
              <a:rPr lang="en-US" sz="4400" b="1" dirty="0">
                <a:highlight>
                  <a:srgbClr val="FFFF00"/>
                </a:highlight>
              </a:rPr>
            </a:br>
            <a:br>
              <a:rPr lang="en-US" sz="4400" b="1" dirty="0">
                <a:highlight>
                  <a:srgbClr val="FFFF00"/>
                </a:highlight>
              </a:rPr>
            </a:br>
            <a:r>
              <a:rPr lang="en-US" sz="3200" b="1" dirty="0">
                <a:highlight>
                  <a:srgbClr val="FFFF00"/>
                </a:highlight>
              </a:rPr>
              <a:t>I’m sure Mrs. Ledin would also love to see your creativity with your </a:t>
            </a:r>
            <a:r>
              <a:rPr lang="en-US" sz="3200" b="1" dirty="0" err="1">
                <a:highlight>
                  <a:srgbClr val="FFFF00"/>
                </a:highlight>
              </a:rPr>
              <a:t>rainstick</a:t>
            </a:r>
            <a:r>
              <a:rPr lang="en-US" sz="3200" b="1" dirty="0">
                <a:highlight>
                  <a:srgbClr val="FFFF00"/>
                </a:highlight>
              </a:rPr>
              <a:t> – send us a picture or video!</a:t>
            </a:r>
            <a:br>
              <a:rPr lang="en-US" sz="4400" b="1" dirty="0">
                <a:highlight>
                  <a:srgbClr val="FFFF00"/>
                </a:highlight>
              </a:rPr>
            </a:br>
            <a:br>
              <a:rPr lang="en-US" sz="4400" b="1" dirty="0">
                <a:highlight>
                  <a:srgbClr val="FFFF00"/>
                </a:highlight>
              </a:rPr>
            </a:br>
            <a:r>
              <a:rPr lang="en-US" sz="4400" b="1" dirty="0">
                <a:highlight>
                  <a:srgbClr val="FFFF00"/>
                </a:highlight>
                <a:hlinkClick r:id="rId3"/>
              </a:rPr>
              <a:t>dswartz@ecasd.us</a:t>
            </a:r>
            <a:r>
              <a:rPr lang="en-US" sz="4400" b="1" dirty="0">
                <a:highlight>
                  <a:srgbClr val="FFFF00"/>
                </a:highlight>
              </a:rPr>
              <a:t>  </a:t>
            </a:r>
            <a:r>
              <a:rPr lang="en-US" sz="4400" b="1" dirty="0">
                <a:highlight>
                  <a:srgbClr val="FFFF00"/>
                </a:highlight>
                <a:hlinkClick r:id="rId4"/>
              </a:rPr>
              <a:t>cledin@ecasd.us</a:t>
            </a:r>
            <a:endParaRPr lang="en-US" b="1" dirty="0">
              <a:highlight>
                <a:srgbClr val="FFFF00"/>
              </a:highligh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623CD4-6CB8-4F11-BC3F-8B92D7A40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1" y="6383867"/>
            <a:ext cx="11836399" cy="66196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sz="2800" dirty="0"/>
          </a:p>
          <a:p>
            <a:pPr algn="l"/>
            <a:endParaRPr lang="en-US" sz="2800" dirty="0"/>
          </a:p>
          <a:p>
            <a:pPr algn="l"/>
            <a:endParaRPr lang="en-US" sz="2800" dirty="0"/>
          </a:p>
          <a:p>
            <a:pPr algn="l"/>
            <a:endParaRPr lang="en-US" sz="2800" dirty="0"/>
          </a:p>
          <a:p>
            <a:pPr algn="l"/>
            <a:endParaRPr lang="en-US" sz="2800" dirty="0"/>
          </a:p>
          <a:p>
            <a:pPr algn="l"/>
            <a:endParaRPr lang="en-US" sz="2800" dirty="0"/>
          </a:p>
          <a:p>
            <a:pPr algn="l"/>
            <a:endParaRPr lang="en-US" sz="2800" dirty="0"/>
          </a:p>
          <a:p>
            <a:pPr algn="l"/>
            <a:endParaRPr lang="en-US" sz="2800" dirty="0"/>
          </a:p>
          <a:p>
            <a:pPr algn="l"/>
            <a:endParaRPr lang="en-US" sz="2800" dirty="0"/>
          </a:p>
          <a:p>
            <a:pPr algn="l"/>
            <a:endParaRPr lang="en-US" sz="1800" dirty="0"/>
          </a:p>
          <a:p>
            <a:pPr algn="l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06704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2E4CAA7AAECF459A830DDA71D3EDC6" ma:contentTypeVersion="13" ma:contentTypeDescription="Create a new document." ma:contentTypeScope="" ma:versionID="e04fb46f86241888b1543b0882affd9e">
  <xsd:schema xmlns:xsd="http://www.w3.org/2001/XMLSchema" xmlns:xs="http://www.w3.org/2001/XMLSchema" xmlns:p="http://schemas.microsoft.com/office/2006/metadata/properties" xmlns:ns3="02d5f40f-c791-4072-abfe-be031d22c2c2" xmlns:ns4="543f8588-b442-49d2-9543-9efda8dbca69" targetNamespace="http://schemas.microsoft.com/office/2006/metadata/properties" ma:root="true" ma:fieldsID="a7820d97b774c63cb208fbbe8f6945a7" ns3:_="" ns4:_="">
    <xsd:import namespace="02d5f40f-c791-4072-abfe-be031d22c2c2"/>
    <xsd:import namespace="543f8588-b442-49d2-9543-9efda8dbca6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d5f40f-c791-4072-abfe-be031d22c2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f8588-b442-49d2-9543-9efda8dbca6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78C89D-8315-4349-B85F-F3F6955B79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d5f40f-c791-4072-abfe-be031d22c2c2"/>
    <ds:schemaRef ds:uri="543f8588-b442-49d2-9543-9efda8dbca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583317-37E9-429F-8E1E-450D428AB0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6B9F07-1D25-450B-A713-EF4648B132EC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543f8588-b442-49d2-9543-9efda8dbca69"/>
    <ds:schemaRef ds:uri="02d5f40f-c791-4072-abfe-be031d22c2c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303</Words>
  <Application>Microsoft Office PowerPoint</Application>
  <PresentationFormat>Widescreen</PresentationFormat>
  <Paragraphs>44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Rainstick</vt:lpstr>
      <vt:lpstr>For 4th and 5th grade continue working on those recorder songs if you haven’t passed all of the levels – this activity can be a fun change of pace.  </vt:lpstr>
      <vt:lpstr>In this lesson you will learn:</vt:lpstr>
      <vt:lpstr>What is a Rainstick?</vt:lpstr>
      <vt:lpstr>How to make your own Rainstick?</vt:lpstr>
      <vt:lpstr>Find a song you can playalong with your Rainstick!  For an extra challenge – what other instruments could you make to go with your rainstick?  Can you make a family rhythm band?  What would change if you found a longer tube?  I’m sure Mrs. Ledin would also love to see your creativity with your rainstick – send us a picture or video!  dswartz@ecasd.us  cledin@ecasd.us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Swartz</dc:creator>
  <cp:lastModifiedBy>Denise Swartz</cp:lastModifiedBy>
  <cp:revision>8</cp:revision>
  <dcterms:created xsi:type="dcterms:W3CDTF">2020-05-14T12:39:23Z</dcterms:created>
  <dcterms:modified xsi:type="dcterms:W3CDTF">2020-05-14T14:49:48Z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0x010100CC2E4CAA7AAECF459A830DDA71D3EDC6</vt:lpwstr>
  </property>
</Properties>
</file>